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527" autoAdjust="0"/>
    <p:restoredTop sz="94660"/>
  </p:normalViewPr>
  <p:slideViewPr>
    <p:cSldViewPr>
      <p:cViewPr varScale="1">
        <p:scale>
          <a:sx n="73" d="100"/>
          <a:sy n="73" d="100"/>
        </p:scale>
        <p:origin x="-154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EFBB9-2AAC-4748-AD12-C4FEBC789980}" type="datetimeFigureOut">
              <a:rPr lang="en-US" smtClean="0"/>
              <a:pPr/>
              <a:t>2/17/2013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6D673-877B-4662-8E05-6CA26B18BD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8402321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6032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48" y="457200"/>
            <a:ext cx="840231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" y="259080"/>
            <a:ext cx="8790119" cy="6217920"/>
            <a:chOff x="201481" y="259080"/>
            <a:chExt cx="8790119" cy="6217920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1481" y="259080"/>
              <a:ext cx="8790119" cy="6217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14179" r="49412" b="61274"/>
            <a:stretch>
              <a:fillRect/>
            </a:stretch>
          </p:blipFill>
          <p:spPr bwMode="auto">
            <a:xfrm>
              <a:off x="5715000" y="457200"/>
              <a:ext cx="3200400" cy="2407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5" name="TextBox 4"/>
          <p:cNvSpPr txBox="1"/>
          <p:nvPr/>
        </p:nvSpPr>
        <p:spPr>
          <a:xfrm>
            <a:off x="2057400" y="990600"/>
            <a:ext cx="525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So let a man, if he is wise, </a:t>
            </a:r>
          </a:p>
          <a:p>
            <a:r>
              <a:rPr lang="en-US" sz="4000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Untiring devote his days</a:t>
            </a:r>
          </a:p>
          <a:p>
            <a:r>
              <a:rPr lang="en-US" sz="4000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To mindfulness of body which</a:t>
            </a:r>
          </a:p>
          <a:p>
            <a:r>
              <a:rPr lang="en-US" sz="4000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Rewards him in many ways.</a:t>
            </a:r>
          </a:p>
          <a:p>
            <a:pPr algn="r"/>
            <a:r>
              <a:rPr lang="en-US" sz="2800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/>
            </a:r>
            <a:br>
              <a:rPr lang="en-US" sz="2800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</a:br>
            <a:r>
              <a:rPr lang="en-US" sz="2800" spc="300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Visuddhimagga</a:t>
            </a:r>
            <a:r>
              <a:rPr lang="en-US" sz="2800" spc="300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itchFamily="66" charset="0"/>
              </a:rPr>
              <a:t> – VIII, 144</a:t>
            </a:r>
            <a:endParaRPr lang="en-US" sz="2800" spc="3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2880" y="256032"/>
            <a:ext cx="8790117" cy="6217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6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" y="259080"/>
            <a:ext cx="8790119" cy="621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25</Words>
  <Application>Microsoft Office PowerPoint</Application>
  <PresentationFormat>On-screen Show (4:3)</PresentationFormat>
  <Paragraphs>5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tbt</dc:creator>
  <cp:lastModifiedBy>A Series</cp:lastModifiedBy>
  <cp:revision>38</cp:revision>
  <dcterms:created xsi:type="dcterms:W3CDTF">2012-07-30T12:19:12Z</dcterms:created>
  <dcterms:modified xsi:type="dcterms:W3CDTF">2013-02-17T03:06:55Z</dcterms:modified>
</cp:coreProperties>
</file>