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01" r:id="rId1"/>
    <p:sldMasterId id="2147483830" r:id="rId2"/>
    <p:sldMasterId id="2147483860" r:id="rId3"/>
    <p:sldMasterId id="2147483872" r:id="rId4"/>
  </p:sldMasterIdLst>
  <p:notesMasterIdLst>
    <p:notesMasterId r:id="rId20"/>
  </p:notesMasterIdLst>
  <p:handoutMasterIdLst>
    <p:handoutMasterId r:id="rId21"/>
  </p:handoutMasterIdLst>
  <p:sldIdLst>
    <p:sldId id="432" r:id="rId5"/>
    <p:sldId id="429" r:id="rId6"/>
    <p:sldId id="433" r:id="rId7"/>
    <p:sldId id="434" r:id="rId8"/>
    <p:sldId id="443" r:id="rId9"/>
    <p:sldId id="437" r:id="rId10"/>
    <p:sldId id="442" r:id="rId11"/>
    <p:sldId id="439" r:id="rId12"/>
    <p:sldId id="440" r:id="rId13"/>
    <p:sldId id="441" r:id="rId14"/>
    <p:sldId id="435" r:id="rId15"/>
    <p:sldId id="421" r:id="rId16"/>
    <p:sldId id="430" r:id="rId17"/>
    <p:sldId id="436" r:id="rId18"/>
    <p:sldId id="418" r:id="rId19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FFFFFF"/>
    <a:srgbClr val="CC0099"/>
    <a:srgbClr val="DC5034"/>
    <a:srgbClr val="DC320F"/>
    <a:srgbClr val="878787"/>
    <a:srgbClr val="009BBB"/>
    <a:srgbClr val="000000"/>
    <a:srgbClr val="D42E12"/>
    <a:srgbClr val="00B0F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176" autoAdjust="0"/>
    <p:restoredTop sz="98969" autoAdjust="0"/>
  </p:normalViewPr>
  <p:slideViewPr>
    <p:cSldViewPr snapToGrid="0">
      <p:cViewPr>
        <p:scale>
          <a:sx n="75" d="100"/>
          <a:sy n="75" d="100"/>
        </p:scale>
        <p:origin x="-1002" y="-36"/>
      </p:cViewPr>
      <p:guideLst>
        <p:guide orient="horz" pos="4319"/>
        <p:guide pos="2886"/>
      </p:guideLst>
    </p:cSldViewPr>
  </p:slideViewPr>
  <p:outlineViewPr>
    <p:cViewPr>
      <p:scale>
        <a:sx n="33" d="100"/>
        <a:sy n="33" d="100"/>
      </p:scale>
      <p:origin x="0" y="95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-3540" y="-102"/>
      </p:cViewPr>
      <p:guideLst>
        <p:guide orient="horz" pos="2924"/>
        <p:guide pos="22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t" anchorCtr="0" compatLnSpc="1">
            <a:prstTxWarp prst="textNoShape">
              <a:avLst/>
            </a:prstTxWarp>
          </a:bodyPr>
          <a:lstStyle>
            <a:lvl1pPr algn="l" defTabSz="907823" eaLnBrk="0" hangingPunct="0">
              <a:lnSpc>
                <a:spcPct val="100000"/>
              </a:lnSpc>
              <a:spcBef>
                <a:spcPct val="0"/>
              </a:spcBef>
              <a:defRPr sz="1000" b="0">
                <a:latin typeface="Museo Sans For Dell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5738" y="0"/>
            <a:ext cx="2994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t" anchorCtr="0" compatLnSpc="1">
            <a:prstTxWarp prst="textNoShape">
              <a:avLst/>
            </a:prstTxWarp>
          </a:bodyPr>
          <a:lstStyle>
            <a:lvl1pPr algn="r" defTabSz="907823" eaLnBrk="0" hangingPunct="0">
              <a:lnSpc>
                <a:spcPct val="100000"/>
              </a:lnSpc>
              <a:spcBef>
                <a:spcPct val="0"/>
              </a:spcBef>
              <a:defRPr sz="1000" b="0">
                <a:latin typeface="Museo Sans For Dell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5063"/>
            <a:ext cx="2992438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b" anchorCtr="0" compatLnSpc="1">
            <a:prstTxWarp prst="textNoShape">
              <a:avLst/>
            </a:prstTxWarp>
          </a:bodyPr>
          <a:lstStyle>
            <a:lvl1pPr algn="l" defTabSz="907823" eaLnBrk="0" hangingPunct="0">
              <a:lnSpc>
                <a:spcPct val="100000"/>
              </a:lnSpc>
              <a:spcBef>
                <a:spcPct val="0"/>
              </a:spcBef>
              <a:defRPr sz="1000" b="0">
                <a:latin typeface="Museo Sans For Dell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5738" y="8755063"/>
            <a:ext cx="299402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b" anchorCtr="0" compatLnSpc="1">
            <a:prstTxWarp prst="textNoShape">
              <a:avLst/>
            </a:prstTxWarp>
          </a:bodyPr>
          <a:lstStyle>
            <a:lvl1pPr algn="r" defTabSz="907823" eaLnBrk="0" hangingPunct="0">
              <a:lnSpc>
                <a:spcPct val="100000"/>
              </a:lnSpc>
              <a:spcBef>
                <a:spcPct val="0"/>
              </a:spcBef>
              <a:defRPr sz="1000" b="0">
                <a:latin typeface="Museo Sans For Dell" pitchFamily="2" charset="0"/>
                <a:cs typeface="+mn-cs"/>
              </a:defRPr>
            </a:lvl1pPr>
          </a:lstStyle>
          <a:p>
            <a:pPr>
              <a:defRPr/>
            </a:pPr>
            <a:fld id="{19CB3E7E-4844-4CD1-9AE0-F74C88A49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597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t" anchorCtr="0" compatLnSpc="1">
            <a:prstTxWarp prst="textNoShape">
              <a:avLst/>
            </a:prstTxWarp>
          </a:bodyPr>
          <a:lstStyle>
            <a:lvl1pPr algn="l" defTabSz="907823" eaLnBrk="0" hangingPunct="0">
              <a:lnSpc>
                <a:spcPct val="100000"/>
              </a:lnSpc>
              <a:spcBef>
                <a:spcPct val="0"/>
              </a:spcBef>
              <a:defRPr sz="1000" b="0">
                <a:latin typeface="Museo Sans For Dell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2994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t" anchorCtr="0" compatLnSpc="1">
            <a:prstTxWarp prst="textNoShape">
              <a:avLst/>
            </a:prstTxWarp>
          </a:bodyPr>
          <a:lstStyle>
            <a:lvl1pPr algn="r" defTabSz="907823" eaLnBrk="0" hangingPunct="0">
              <a:lnSpc>
                <a:spcPct val="100000"/>
              </a:lnSpc>
              <a:spcBef>
                <a:spcPct val="0"/>
              </a:spcBef>
              <a:defRPr sz="1000" b="0">
                <a:latin typeface="Museo Sans For Dell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87388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429125"/>
            <a:ext cx="5145087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5063"/>
            <a:ext cx="2992438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b" anchorCtr="0" compatLnSpc="1">
            <a:prstTxWarp prst="textNoShape">
              <a:avLst/>
            </a:prstTxWarp>
          </a:bodyPr>
          <a:lstStyle>
            <a:lvl1pPr algn="l" defTabSz="907823" eaLnBrk="0" hangingPunct="0">
              <a:lnSpc>
                <a:spcPct val="100000"/>
              </a:lnSpc>
              <a:spcBef>
                <a:spcPct val="0"/>
              </a:spcBef>
              <a:defRPr sz="1000" b="0">
                <a:latin typeface="Museo Sans For Dell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755063"/>
            <a:ext cx="299402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b" anchorCtr="0" compatLnSpc="1">
            <a:prstTxWarp prst="textNoShape">
              <a:avLst/>
            </a:prstTxWarp>
          </a:bodyPr>
          <a:lstStyle>
            <a:lvl1pPr algn="r" defTabSz="907823" eaLnBrk="0" hangingPunct="0">
              <a:lnSpc>
                <a:spcPct val="100000"/>
              </a:lnSpc>
              <a:spcBef>
                <a:spcPct val="0"/>
              </a:spcBef>
              <a:defRPr sz="1000" b="0">
                <a:latin typeface="Museo Sans For Dell" pitchFamily="2" charset="0"/>
                <a:cs typeface="+mn-cs"/>
              </a:defRPr>
            </a:lvl1pPr>
          </a:lstStyle>
          <a:p>
            <a:pPr>
              <a:defRPr/>
            </a:pPr>
            <a:fld id="{02E25896-1CC0-4156-BB27-E71CB774B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7559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useo Sans For Dell" pitchFamily="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useo Sans For Dell" pitchFamily="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useo Sans For Dell" pitchFamily="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useo Sans For Dell" pitchFamily="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useo Sans For Dell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2B6E-B205-4216-AA40-3DFB2DD021E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893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2B6E-B205-4216-AA40-3DFB2DD021E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893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2B6E-B205-4216-AA40-3DFB2DD021E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893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2B6E-B205-4216-AA40-3DFB2DD021E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893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2B6E-B205-4216-AA40-3DFB2DD021E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893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2B6E-B205-4216-AA40-3DFB2DD021E8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893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2B6E-B205-4216-AA40-3DFB2DD021E8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893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2B6E-B205-4216-AA40-3DFB2DD021E8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893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9"/>
          <p:cNvSpPr/>
          <p:nvPr userDrawn="1"/>
        </p:nvSpPr>
        <p:spPr bwMode="gray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rebuchet MS" pitchFamily="34" charset="0"/>
            </a:endParaRPr>
          </a:p>
        </p:txBody>
      </p:sp>
      <p:sp>
        <p:nvSpPr>
          <p:cNvPr id="7" name="Rectangle 13"/>
          <p:cNvSpPr/>
          <p:nvPr userDrawn="1"/>
        </p:nvSpPr>
        <p:spPr bwMode="hidden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rebuchet MS" pitchFamily="34" charset="0"/>
            </a:endParaRPr>
          </a:p>
        </p:txBody>
      </p:sp>
      <p:sp>
        <p:nvSpPr>
          <p:cNvPr id="8" name="Rectangle 18"/>
          <p:cNvSpPr/>
          <p:nvPr userDrawn="1"/>
        </p:nvSpPr>
        <p:spPr bwMode="hidden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rebuchet MS" pitchFamily="34" charset="0"/>
            </a:endParaRPr>
          </a:p>
        </p:txBody>
      </p:sp>
      <p:sp>
        <p:nvSpPr>
          <p:cNvPr id="361476" name="Title Placeholder 21"/>
          <p:cNvSpPr>
            <a:spLocks noGrp="1"/>
          </p:cNvSpPr>
          <p:nvPr>
            <p:ph type="ctrTitle"/>
          </p:nvPr>
        </p:nvSpPr>
        <p:spPr>
          <a:xfrm>
            <a:off x="2774950" y="2529633"/>
            <a:ext cx="5962650" cy="1006685"/>
          </a:xfrm>
        </p:spPr>
        <p:txBody>
          <a:bodyPr/>
          <a:lstStyle>
            <a:lvl1pPr algn="l">
              <a:lnSpc>
                <a:spcPts val="4000"/>
              </a:lnSpc>
              <a:defRPr sz="3600" b="0" i="0" smtClean="0">
                <a:solidFill>
                  <a:schemeClr val="bg1"/>
                </a:solidFill>
                <a:latin typeface="Museo For Dell" pitchFamily="2" charset="0"/>
                <a:ea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2708274" y="4101890"/>
            <a:ext cx="5953125" cy="800101"/>
          </a:xfrm>
        </p:spPr>
        <p:txBody>
          <a:bodyPr>
            <a:normAutofit/>
          </a:bodyPr>
          <a:lstStyle>
            <a:lvl1pPr marL="0" indent="0" algn="l">
              <a:buFont typeface="Wingdings" pitchFamily="2" charset="2"/>
              <a:buNone/>
              <a:defRPr sz="2000" b="0" i="0" smtClean="0">
                <a:solidFill>
                  <a:schemeClr val="tx1"/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74900" cy="79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dell_gray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088" y="6226175"/>
            <a:ext cx="573087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44500" y="6440488"/>
            <a:ext cx="2603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accent4"/>
                </a:solidFill>
                <a:latin typeface="Museo Sans For Dell" pitchFamily="2" charset="0"/>
                <a:cs typeface="+mn-cs"/>
              </a:defRPr>
            </a:lvl1pPr>
          </a:lstStyle>
          <a:p>
            <a:pPr>
              <a:defRPr/>
            </a:pPr>
            <a:fld id="{00ABA349-C4F2-4B29-B156-5DB4C8EA42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accent4"/>
                </a:solidFill>
                <a:latin typeface="Museo Sans For Dell" pitchFamily="2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  <p:transition spd="med">
    <p:wipe dir="r"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dell_gray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088" y="6226175"/>
            <a:ext cx="573087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44500" y="6440488"/>
            <a:ext cx="2603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accent4"/>
                </a:solidFill>
                <a:latin typeface="Museo Sans For Dell" pitchFamily="2" charset="0"/>
                <a:cs typeface="+mn-cs"/>
              </a:defRPr>
            </a:lvl1pPr>
          </a:lstStyle>
          <a:p>
            <a:pPr>
              <a:defRPr/>
            </a:pPr>
            <a:fld id="{A4EB6072-566E-4356-8E7F-F82D243C8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accent4"/>
                </a:solidFill>
                <a:latin typeface="Museo Sans For Dell" pitchFamily="2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  <p:transition spd="med">
    <p:wipe dir="r"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Blue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 descr="dell_white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088" y="6226175"/>
            <a:ext cx="573087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 bwMode="black">
          <a:xfrm>
            <a:off x="5349875" y="6426200"/>
            <a:ext cx="2743200" cy="1524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chemeClr val="tx2"/>
                </a:solidFill>
                <a:latin typeface="Museo Sans For Dell" pitchFamily="2" charset="0"/>
                <a:cs typeface="+mn-cs"/>
              </a:rPr>
              <a:t>Global Marketing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>
            <a:normAutofit/>
          </a:bodyPr>
          <a:lstStyle>
            <a:lvl1pPr>
              <a:defRPr sz="3200" b="0">
                <a:solidFill>
                  <a:schemeClr val="bg1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tx2"/>
                </a:solidFill>
                <a:latin typeface="Museo Sans For Dell" pitchFamily="2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44500" y="6440488"/>
            <a:ext cx="2603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tx2"/>
                </a:solidFill>
                <a:latin typeface="Museo Sans For Dell" pitchFamily="2" charset="0"/>
                <a:cs typeface="+mn-cs"/>
              </a:defRPr>
            </a:lvl1pPr>
          </a:lstStyle>
          <a:p>
            <a:pPr>
              <a:defRPr/>
            </a:pPr>
            <a:fld id="{E74448E8-A3F3-4745-9ECE-2C25B78A9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Blue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9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</p:cxnSp>
      <p:sp>
        <p:nvSpPr>
          <p:cNvPr id="5" name="TextBox 3"/>
          <p:cNvSpPr txBox="1"/>
          <p:nvPr userDrawn="1"/>
        </p:nvSpPr>
        <p:spPr bwMode="black">
          <a:xfrm>
            <a:off x="5349875" y="6426200"/>
            <a:ext cx="2743200" cy="1524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chemeClr val="tx2"/>
                </a:solidFill>
                <a:latin typeface="Museo Sans For Dell" pitchFamily="2" charset="0"/>
                <a:cs typeface="+mn-cs"/>
              </a:rPr>
              <a:t>Global Marketing</a:t>
            </a:r>
          </a:p>
        </p:txBody>
      </p:sp>
      <p:pic>
        <p:nvPicPr>
          <p:cNvPr id="6" name="Picture 9" descr="dell_white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088" y="6226175"/>
            <a:ext cx="573087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38100"/>
            <a:ext cx="8239126" cy="960120"/>
          </a:xfrm>
        </p:spPr>
        <p:txBody>
          <a:bodyPr/>
          <a:lstStyle>
            <a:lvl1pPr>
              <a:lnSpc>
                <a:spcPct val="90000"/>
              </a:lnSpc>
              <a:defRPr sz="30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7675" y="1310640"/>
            <a:ext cx="8229600" cy="1712264"/>
          </a:xfrm>
        </p:spPr>
        <p:txBody>
          <a:bodyPr/>
          <a:lstStyle>
            <a:lvl1pPr>
              <a:spcBef>
                <a:spcPts val="1600"/>
              </a:spcBef>
              <a:buClr>
                <a:schemeClr val="tx2"/>
              </a:buClr>
              <a:defRPr sz="2200">
                <a:solidFill>
                  <a:schemeClr val="tx2"/>
                </a:solidFill>
                <a:latin typeface="Museo Sans For Dell" pitchFamily="2" charset="0"/>
              </a:defRPr>
            </a:lvl1pPr>
            <a:lvl2pPr>
              <a:spcBef>
                <a:spcPts val="800"/>
              </a:spcBef>
              <a:buClr>
                <a:schemeClr val="tx2"/>
              </a:buClr>
              <a:buFont typeface="Museo For Dell 300" pitchFamily="50" charset="0"/>
              <a:buChar char="–"/>
              <a:defRPr sz="1800">
                <a:solidFill>
                  <a:schemeClr val="tx2"/>
                </a:solidFill>
                <a:latin typeface="Museo Sans For Dell" pitchFamily="2" charset="0"/>
              </a:defRPr>
            </a:lvl2pPr>
            <a:lvl3pPr>
              <a:spcBef>
                <a:spcPts val="800"/>
              </a:spcBef>
              <a:buClr>
                <a:schemeClr val="tx2"/>
              </a:buClr>
              <a:defRPr sz="1800">
                <a:solidFill>
                  <a:schemeClr val="tx2"/>
                </a:solidFill>
                <a:latin typeface="Museo Sans For Dell" pitchFamily="2" charset="0"/>
              </a:defRPr>
            </a:lvl3pPr>
            <a:lvl4pPr>
              <a:spcBef>
                <a:spcPts val="800"/>
              </a:spcBef>
              <a:buClr>
                <a:schemeClr val="tx2"/>
              </a:buClr>
              <a:defRPr sz="1800">
                <a:solidFill>
                  <a:schemeClr val="tx2"/>
                </a:solidFill>
                <a:latin typeface="Museo Sans For Dell" pitchFamily="2" charset="0"/>
              </a:defRPr>
            </a:lvl4pPr>
            <a:lvl5pPr>
              <a:spcBef>
                <a:spcPts val="800"/>
              </a:spcBef>
              <a:buClr>
                <a:schemeClr val="tx2"/>
              </a:buClr>
              <a:defRPr sz="1800">
                <a:solidFill>
                  <a:schemeClr val="tx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tx2"/>
                </a:solidFill>
                <a:latin typeface="Museo Sans For Dell" pitchFamily="2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44500" y="6440488"/>
            <a:ext cx="2603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tx2"/>
                </a:solidFill>
                <a:latin typeface="Museo Sans For Dell" pitchFamily="2" charset="0"/>
                <a:cs typeface="+mn-cs"/>
              </a:defRPr>
            </a:lvl1pPr>
          </a:lstStyle>
          <a:p>
            <a:pPr>
              <a:defRPr/>
            </a:pPr>
            <a:fld id="{27D62674-CDA2-44EB-AE3B-667F6EE0DC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Blue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/>
          <p:cNvGrpSpPr>
            <a:grpSpLocks/>
          </p:cNvGrpSpPr>
          <p:nvPr userDrawn="1"/>
        </p:nvGrpSpPr>
        <p:grpSpPr bwMode="auto">
          <a:xfrm>
            <a:off x="381000" y="1781175"/>
            <a:ext cx="8312150" cy="3295650"/>
            <a:chOff x="280033" y="1781175"/>
            <a:chExt cx="8412480" cy="3295650"/>
          </a:xfrm>
        </p:grpSpPr>
        <p:cxnSp>
          <p:nvCxnSpPr>
            <p:cNvPr id="4" name="Straight Connector 7"/>
            <p:cNvCxnSpPr/>
            <p:nvPr/>
          </p:nvCxnSpPr>
          <p:spPr>
            <a:xfrm>
              <a:off x="280033" y="1781175"/>
              <a:ext cx="841248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8"/>
            <p:cNvCxnSpPr/>
            <p:nvPr/>
          </p:nvCxnSpPr>
          <p:spPr>
            <a:xfrm>
              <a:off x="280033" y="5076825"/>
              <a:ext cx="841248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" name="Picture 9" descr="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7113" y="2681288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1476" name="Title Placeholder 21"/>
          <p:cNvSpPr>
            <a:spLocks noGrp="1"/>
          </p:cNvSpPr>
          <p:nvPr>
            <p:ph type="ctrTitle"/>
          </p:nvPr>
        </p:nvSpPr>
        <p:spPr>
          <a:xfrm>
            <a:off x="369888" y="2900380"/>
            <a:ext cx="6399622" cy="1006685"/>
          </a:xfrm>
        </p:spPr>
        <p:txBody>
          <a:bodyPr anchor="ctr"/>
          <a:lstStyle>
            <a:lvl1pPr algn="l">
              <a:lnSpc>
                <a:spcPct val="90000"/>
              </a:lnSpc>
              <a:defRPr sz="5400" b="0" i="0" smtClean="0">
                <a:solidFill>
                  <a:schemeClr val="tx2"/>
                </a:solidFill>
                <a:latin typeface="Museo For Dell" pitchFamily="2" charset="0"/>
                <a:ea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tx2"/>
                </a:solidFill>
                <a:latin typeface="Museo Sans For Dell" pitchFamily="2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44500" y="6440488"/>
            <a:ext cx="2603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tx2"/>
                </a:solidFill>
                <a:latin typeface="Museo Sans For Dell" pitchFamily="2" charset="0"/>
                <a:cs typeface="+mn-cs"/>
              </a:defRPr>
            </a:lvl1pPr>
          </a:lstStyle>
          <a:p>
            <a:pPr>
              <a:defRPr/>
            </a:pPr>
            <a:fld id="{6B392FA9-C97E-4A00-BBEE-0C5F2EBB7E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/>
          </p:nvPr>
        </p:nvSpPr>
        <p:spPr>
          <a:xfrm>
            <a:off x="457200" y="2679490"/>
            <a:ext cx="5962650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3600" b="0" i="0" smtClean="0">
                <a:solidFill>
                  <a:schemeClr val="accent1"/>
                </a:solidFill>
                <a:latin typeface="Museo For Dell" pitchFamily="2" charset="0"/>
                <a:ea typeface="Museo For Dell" pitchFamily="2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 smtClean="0"/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457200" y="4165390"/>
            <a:ext cx="5953125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smtClean="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s-ES" smtClean="0"/>
              <a:t>Haga clic para modificar el estilo de subtítulo del patrón</a:t>
            </a:r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7675" y="1781175"/>
            <a:ext cx="824865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7675" y="5076825"/>
            <a:ext cx="824865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gray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444"/>
              </a:solidFill>
              <a:latin typeface="Trebuchet MS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hidden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444"/>
              </a:solidFill>
              <a:latin typeface="Trebuchet MS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hidden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444"/>
              </a:solidFill>
              <a:latin typeface="Trebuchet MS" pitchFamily="34" charset="0"/>
            </a:endParaRPr>
          </a:p>
        </p:txBody>
      </p:sp>
      <p:pic>
        <p:nvPicPr>
          <p:cNvPr id="11" name="Picture 10" descr="dell_blue_lrg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265289" y="2651760"/>
            <a:ext cx="1487427" cy="148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5319766"/>
      </p:ext>
    </p:extLst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0"/>
            <a:ext cx="8229600" cy="4754880"/>
          </a:xfrm>
        </p:spPr>
        <p:txBody>
          <a:bodyPr lIns="0" tIns="0" rIns="0" bIns="0"/>
          <a:lstStyle>
            <a:lvl1pPr>
              <a:spcBef>
                <a:spcPts val="100"/>
              </a:spcBef>
              <a:spcAft>
                <a:spcPts val="100"/>
              </a:spcAft>
              <a:defRPr sz="2000">
                <a:solidFill>
                  <a:schemeClr val="bg2"/>
                </a:solidFill>
                <a:latin typeface="Museo Sans For Dell" pitchFamily="2" charset="0"/>
              </a:defRPr>
            </a:lvl1pPr>
            <a:lvl2pPr>
              <a:spcBef>
                <a:spcPts val="100"/>
              </a:spcBef>
              <a:spcAft>
                <a:spcPts val="100"/>
              </a:spcAft>
              <a:buFont typeface="Museo Sans For Dell" pitchFamily="2" charset="0"/>
              <a:buChar char="–"/>
              <a:defRPr sz="18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spcAft>
                <a:spcPts val="100"/>
              </a:spcAft>
              <a:defRPr sz="16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100"/>
              </a:spcBef>
              <a:spcAft>
                <a:spcPts val="100"/>
              </a:spcAft>
              <a:defRPr sz="14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defRPr sz="120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 smtClean="0"/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4" name="Picture 13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431527"/>
            <a:ext cx="391085" cy="172473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F86C49B5-34AF-4DE7-9EDB-D3CED918884D}" type="datetime1">
              <a:rPr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3/22/2012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495225" y="6419965"/>
            <a:ext cx="2646878" cy="2308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233363" indent="-233363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0085C3"/>
              </a:buClr>
              <a:buFont typeface="Arial" pitchFamily="34" charset="0"/>
              <a:buNone/>
            </a:pPr>
            <a:r>
              <a:rPr lang="en-IE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useo Sans For Dell"/>
                <a:cs typeface="+mn-cs"/>
              </a:rPr>
              <a:t>Global Sales – Learning and Development</a:t>
            </a:r>
          </a:p>
        </p:txBody>
      </p:sp>
    </p:spTree>
    <p:extLst>
      <p:ext uri="{BB962C8B-B14F-4D97-AF65-F5344CB8AC3E}">
        <p14:creationId xmlns:p14="http://schemas.microsoft.com/office/powerpoint/2010/main" xmlns="" val="2837043319"/>
      </p:ext>
    </p:extLst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4653246" y="1241424"/>
            <a:ext cx="4023360" cy="4890435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39738" y="1241425"/>
            <a:ext cx="4023360" cy="4890434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25" name="Picture 24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25904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8856759C-E8F7-40FA-93DA-1EA5CBF136EE}" type="datetime1">
              <a:rPr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3/22/2012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73469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4653246" y="1237786"/>
            <a:ext cx="4023360" cy="2888166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39738" y="1237786"/>
            <a:ext cx="4023360" cy="2888166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25" name="Picture 24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34975" y="4270916"/>
            <a:ext cx="8262938" cy="189493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25904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DBF2962F-9405-4344-8045-6795809B783D}" type="datetime1">
              <a:rPr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3/22/2012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168195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6" name="Picture 15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9738" y="6431528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25904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695B384C-9D40-4CDB-BE45-63908B11C33E}" type="datetime1">
              <a:rPr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3/22/2012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495225" y="6419965"/>
            <a:ext cx="2646878" cy="2308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233363" indent="-233363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0085C3"/>
              </a:buClr>
              <a:buFont typeface="Arial" pitchFamily="34" charset="0"/>
              <a:buNone/>
            </a:pPr>
            <a:r>
              <a:rPr lang="en-IE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useo Sans For Dell"/>
                <a:cs typeface="+mn-cs"/>
              </a:rPr>
              <a:t>Global Sales – Learning and Development</a:t>
            </a:r>
          </a:p>
        </p:txBody>
      </p:sp>
    </p:spTree>
    <p:extLst>
      <p:ext uri="{BB962C8B-B14F-4D97-AF65-F5344CB8AC3E}">
        <p14:creationId xmlns:p14="http://schemas.microsoft.com/office/powerpoint/2010/main" xmlns="" val="3329609051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9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904" y="38100"/>
            <a:ext cx="8239126" cy="960120"/>
          </a:xfrm>
        </p:spPr>
        <p:txBody>
          <a:bodyPr/>
          <a:lstStyle>
            <a:lvl1pPr>
              <a:lnSpc>
                <a:spcPct val="90000"/>
              </a:lnSpc>
              <a:defRPr sz="3000" b="0">
                <a:solidFill>
                  <a:schemeClr val="bg1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7675" y="1310640"/>
            <a:ext cx="8229600" cy="1008481"/>
          </a:xfrm>
        </p:spPr>
        <p:txBody>
          <a:bodyPr/>
          <a:lstStyle>
            <a:lvl1pPr>
              <a:spcBef>
                <a:spcPts val="1600"/>
              </a:spcBef>
              <a:defRPr sz="2200">
                <a:solidFill>
                  <a:schemeClr val="bg2"/>
                </a:solidFill>
                <a:latin typeface="Museo Sans For Dell" pitchFamily="2" charset="0"/>
              </a:defRPr>
            </a:lvl1pPr>
            <a:lvl2pPr>
              <a:spcBef>
                <a:spcPts val="800"/>
              </a:spcBef>
              <a:buFont typeface="Museo Sans For Dell" pitchFamily="2" charset="0"/>
              <a:buChar char="–"/>
              <a:defRPr sz="18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800"/>
              </a:spcBef>
              <a:defRPr sz="16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800"/>
              </a:spcBef>
              <a:defRPr sz="180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800"/>
              </a:spcBef>
              <a:defRPr sz="180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44500" y="6440488"/>
            <a:ext cx="2603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accent4"/>
                </a:solidFill>
                <a:latin typeface="Museo Sans For Dell" pitchFamily="2" charset="0"/>
                <a:cs typeface="+mn-cs"/>
              </a:defRPr>
            </a:lvl1pPr>
          </a:lstStyle>
          <a:p>
            <a:pPr>
              <a:defRPr/>
            </a:pPr>
            <a:fld id="{4A0B19B7-709E-48A2-9D02-AF5308CEED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6" name="Picture 15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E62C7834-8A1C-4C96-BA94-29EBCDCC56FD}" type="datetime1">
              <a:rPr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3/22/2012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1838272"/>
      </p:ext>
    </p:extLst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402664" cy="147073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2650" y="6426200"/>
            <a:ext cx="1885950" cy="15557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20574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53AF33F1-68D7-4618-9517-34F755C421C1}" type="datetime1">
              <a:rPr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3/22/2012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495225" y="6419965"/>
            <a:ext cx="2646878" cy="2308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233363" indent="-233363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0085C3"/>
              </a:buClr>
              <a:buFont typeface="Arial" pitchFamily="34" charset="0"/>
              <a:buNone/>
            </a:pPr>
            <a:r>
              <a:rPr lang="en-IE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useo Sans For Dell"/>
                <a:cs typeface="+mn-cs"/>
              </a:rPr>
              <a:t>Global Sales – Learning and Development</a:t>
            </a:r>
          </a:p>
        </p:txBody>
      </p:sp>
    </p:spTree>
    <p:extLst>
      <p:ext uri="{BB962C8B-B14F-4D97-AF65-F5344CB8AC3E}">
        <p14:creationId xmlns:p14="http://schemas.microsoft.com/office/powerpoint/2010/main" xmlns="" val="3397553605"/>
      </p:ext>
    </p:extLst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_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4FA88517-FBEF-457A-9C58-7514CEE4FAF9}" type="datetime1">
              <a:rPr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3/22/2012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495225" y="6419965"/>
            <a:ext cx="2646878" cy="2308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233363" indent="-233363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0085C3"/>
              </a:buClr>
              <a:buFont typeface="Arial" pitchFamily="34" charset="0"/>
              <a:buNone/>
            </a:pPr>
            <a:r>
              <a:rPr lang="en-IE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useo Sans For Dell"/>
                <a:cs typeface="+mn-cs"/>
              </a:rPr>
              <a:t>Global Sales – Learning and Development</a:t>
            </a:r>
          </a:p>
        </p:txBody>
      </p:sp>
    </p:spTree>
    <p:extLst>
      <p:ext uri="{BB962C8B-B14F-4D97-AF65-F5344CB8AC3E}">
        <p14:creationId xmlns:p14="http://schemas.microsoft.com/office/powerpoint/2010/main" xmlns="" val="481376014"/>
      </p:ext>
    </p:extLst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74F1F2F9-AACC-43F5-8903-A26F75BAE0AB}" type="datetime1">
              <a:rPr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3/22/2012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495225" y="6419965"/>
            <a:ext cx="2646878" cy="2308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233363" indent="-233363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0085C3"/>
              </a:buClr>
              <a:buFont typeface="Arial" pitchFamily="34" charset="0"/>
              <a:buNone/>
            </a:pPr>
            <a:r>
              <a:rPr lang="en-IE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useo Sans For Dell"/>
                <a:cs typeface="+mn-cs"/>
              </a:rPr>
              <a:t>Global Sales – Learning and Development</a:t>
            </a:r>
          </a:p>
        </p:txBody>
      </p:sp>
    </p:spTree>
    <p:extLst>
      <p:ext uri="{BB962C8B-B14F-4D97-AF65-F5344CB8AC3E}">
        <p14:creationId xmlns:p14="http://schemas.microsoft.com/office/powerpoint/2010/main" xmlns="" val="450971183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0AB2219B-9B18-4EA2-89FD-C7A1185D39EC}" type="datetime1">
              <a:rPr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3/22/2012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495225" y="6419965"/>
            <a:ext cx="2646878" cy="2308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233363" indent="-233363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0085C3"/>
              </a:buClr>
              <a:buFont typeface="Arial" pitchFamily="34" charset="0"/>
              <a:buNone/>
            </a:pPr>
            <a:r>
              <a:rPr lang="en-IE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useo Sans For Dell"/>
                <a:cs typeface="+mn-cs"/>
              </a:rPr>
              <a:t>Global Sales – Learning and Development</a:t>
            </a:r>
          </a:p>
        </p:txBody>
      </p:sp>
    </p:spTree>
    <p:extLst>
      <p:ext uri="{BB962C8B-B14F-4D97-AF65-F5344CB8AC3E}">
        <p14:creationId xmlns:p14="http://schemas.microsoft.com/office/powerpoint/2010/main" xmlns="" val="5053460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14" name="Picture 13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A1C14281-C039-414B-9F91-35642AAC7E8C}" type="datetime1">
              <a:rPr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3/22/2012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495225" y="6419965"/>
            <a:ext cx="2646878" cy="2308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233363" indent="-233363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0085C3"/>
              </a:buClr>
              <a:buFont typeface="Arial" pitchFamily="34" charset="0"/>
              <a:buNone/>
            </a:pPr>
            <a:r>
              <a:rPr lang="en-IE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useo Sans For Dell"/>
                <a:cs typeface="+mn-cs"/>
              </a:rPr>
              <a:t>Global Sales – Learning and Development</a:t>
            </a:r>
          </a:p>
        </p:txBody>
      </p:sp>
    </p:spTree>
    <p:extLst>
      <p:ext uri="{BB962C8B-B14F-4D97-AF65-F5344CB8AC3E}">
        <p14:creationId xmlns:p14="http://schemas.microsoft.com/office/powerpoint/2010/main" xmlns="" val="225787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/>
          </p:nvPr>
        </p:nvSpPr>
        <p:spPr>
          <a:xfrm>
            <a:off x="457200" y="2679490"/>
            <a:ext cx="5962650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3600" b="0" i="0" smtClean="0">
                <a:solidFill>
                  <a:schemeClr val="accent1"/>
                </a:solidFill>
                <a:latin typeface="Museo For Dell" pitchFamily="2" charset="0"/>
                <a:ea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457200" y="4165390"/>
            <a:ext cx="5953125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smtClean="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7675" y="1781175"/>
            <a:ext cx="824865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7675" y="5076825"/>
            <a:ext cx="824865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gray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444"/>
              </a:solidFill>
              <a:latin typeface="Trebuchet MS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hidden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444"/>
              </a:solidFill>
              <a:latin typeface="Trebuchet MS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hidden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444"/>
              </a:solidFill>
              <a:latin typeface="Trebuchet MS" pitchFamily="34" charset="0"/>
            </a:endParaRPr>
          </a:p>
        </p:txBody>
      </p:sp>
      <p:pic>
        <p:nvPicPr>
          <p:cNvPr id="11" name="Picture 10" descr="dell_blue_lrg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265289" y="2651760"/>
            <a:ext cx="1487427" cy="148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4206376"/>
      </p:ext>
    </p:extLst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0"/>
            <a:ext cx="8229600" cy="4754880"/>
          </a:xfrm>
        </p:spPr>
        <p:txBody>
          <a:bodyPr lIns="0" tIns="0" rIns="0" bIns="0"/>
          <a:lstStyle>
            <a:lvl1pPr>
              <a:spcBef>
                <a:spcPts val="100"/>
              </a:spcBef>
              <a:spcAft>
                <a:spcPts val="100"/>
              </a:spcAft>
              <a:defRPr sz="2000">
                <a:solidFill>
                  <a:schemeClr val="bg2"/>
                </a:solidFill>
                <a:latin typeface="Museo Sans For Dell" pitchFamily="2" charset="0"/>
              </a:defRPr>
            </a:lvl1pPr>
            <a:lvl2pPr>
              <a:spcBef>
                <a:spcPts val="100"/>
              </a:spcBef>
              <a:spcAft>
                <a:spcPts val="100"/>
              </a:spcAft>
              <a:buFont typeface="Museo Sans For Dell" pitchFamily="2" charset="0"/>
              <a:buChar char="–"/>
              <a:defRPr sz="18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spcAft>
                <a:spcPts val="100"/>
              </a:spcAft>
              <a:defRPr sz="16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100"/>
              </a:spcBef>
              <a:spcAft>
                <a:spcPts val="100"/>
              </a:spcAft>
              <a:defRPr sz="14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defRPr sz="120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4" name="Picture 13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678055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4653246" y="1241424"/>
            <a:ext cx="4023360" cy="4890435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39738" y="1241425"/>
            <a:ext cx="4023360" cy="4890434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25" name="Picture 24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25904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5347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4653246" y="1237786"/>
            <a:ext cx="4023360" cy="2888166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39738" y="1237786"/>
            <a:ext cx="4023360" cy="2888166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25" name="Picture 24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34975" y="4270916"/>
            <a:ext cx="8262938" cy="18949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25904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37429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3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6" name="Picture 24" descr="dell_gray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088" y="6226175"/>
            <a:ext cx="573087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176" y="38100"/>
            <a:ext cx="8244842" cy="960120"/>
          </a:xfr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4581526" y="1310640"/>
            <a:ext cx="4112532" cy="1008481"/>
          </a:xfrm>
        </p:spPr>
        <p:txBody>
          <a:bodyPr/>
          <a:lstStyle>
            <a:lvl1pPr>
              <a:spcBef>
                <a:spcPts val="1600"/>
              </a:spcBef>
              <a:defRPr sz="22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49944" y="1310640"/>
            <a:ext cx="3926113" cy="1008481"/>
          </a:xfrm>
        </p:spPr>
        <p:txBody>
          <a:bodyPr/>
          <a:lstStyle>
            <a:lvl1pPr>
              <a:spcBef>
                <a:spcPts val="1600"/>
              </a:spcBef>
              <a:defRPr sz="22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4500" y="6440488"/>
            <a:ext cx="2603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accent4"/>
                </a:solidFill>
                <a:latin typeface="Museo Sans For Dell" pitchFamily="2" charset="0"/>
                <a:cs typeface="+mn-cs"/>
              </a:defRPr>
            </a:lvl1pPr>
          </a:lstStyle>
          <a:p>
            <a:pPr>
              <a:defRPr/>
            </a:pPr>
            <a:fld id="{E888DF6B-BF46-4BD1-B91C-8A287421AB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6" name="Picture 15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9738" y="6431528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25904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5689294"/>
      </p:ext>
    </p:extLst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6" name="Picture 15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776229"/>
      </p:ext>
    </p:extLst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0061390"/>
      </p:ext>
    </p:extLst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3254298"/>
      </p:ext>
    </p:extLst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3919551"/>
      </p:ext>
    </p:extLst>
  </p:cSld>
  <p:clrMapOvr>
    <a:masterClrMapping/>
  </p:clrMapOvr>
  <p:transition spd="med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338535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4" name="Picture 13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6915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C465337-B1DD-47E9-9AF0-A929DDF7E4ED}" type="datetimeFigureOut">
              <a:rPr lang="en-MY"/>
              <a:pPr/>
              <a:t>3/9/2013</a:t>
            </a:fld>
            <a:endParaRPr lang="en-MY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endParaRPr lang="en-MY">
              <a:solidFill>
                <a:srgbClr val="FBEEC9"/>
              </a:solidFill>
            </a:endParaRP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6322A1-309D-4AEC-9DF5-CDCC8ADBD655}" type="slidenum">
              <a:rPr lang="en-MY">
                <a:solidFill>
                  <a:srgbClr val="FBEEC9"/>
                </a:solidFill>
              </a:rPr>
              <a:pPr/>
              <a:t>‹#›</a:t>
            </a:fld>
            <a:endParaRPr lang="en-MY">
              <a:solidFill>
                <a:srgbClr val="FBE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9657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6540AF-6165-4EF5-8E17-690F82ABC326}" type="datetimeFigureOut">
              <a:rPr lang="en-MY">
                <a:solidFill>
                  <a:srgbClr val="4E3B30"/>
                </a:solidFill>
              </a:rPr>
              <a:pPr/>
              <a:t>3/9/2013</a:t>
            </a:fld>
            <a:endParaRPr lang="en-MY">
              <a:solidFill>
                <a:srgbClr val="4E3B30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>
              <a:solidFill>
                <a:srgbClr val="4E3B30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1070F-365B-4293-B066-4B5F557C3801}" type="slidenum">
              <a:rPr lang="en-MY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3041004788"/>
      </p:ext>
    </p:extLst>
  </p:cSld>
  <p:clrMapOvr>
    <a:masterClrMapping/>
  </p:clrMapOvr>
  <p:transition spd="slow" advClick="0" advTm="1000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AF91AD-2B81-4A87-B3D5-BDD3489E829D}" type="datetimeFigureOut">
              <a:rPr lang="en-MY">
                <a:solidFill>
                  <a:srgbClr val="4E3B30"/>
                </a:solidFill>
              </a:rPr>
              <a:pPr/>
              <a:t>3/9/2013</a:t>
            </a:fld>
            <a:endParaRPr lang="en-MY">
              <a:solidFill>
                <a:srgbClr val="4E3B30"/>
              </a:solidFill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A9DC8FDA-141F-444B-9681-E122B18879FC}" type="slidenum">
              <a:rPr lang="en-MY"/>
              <a:pPr/>
              <a:t>‹#›</a:t>
            </a:fld>
            <a:endParaRPr lang="en-MY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MY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4086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7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4" name="Picture 15" descr="dell_gray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088" y="6226175"/>
            <a:ext cx="573087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8100"/>
            <a:ext cx="8258175" cy="960120"/>
          </a:xfr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44500" y="6440488"/>
            <a:ext cx="2603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accent4"/>
                </a:solidFill>
                <a:latin typeface="Museo Sans For Dell" pitchFamily="2" charset="0"/>
                <a:cs typeface="+mn-cs"/>
              </a:defRPr>
            </a:lvl1pPr>
          </a:lstStyle>
          <a:p>
            <a:pPr>
              <a:defRPr/>
            </a:pPr>
            <a:fld id="{2544C569-2AEC-42CB-9233-7C6832165C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accent4"/>
                </a:solidFill>
                <a:latin typeface="Museo Sans For Dell" pitchFamily="2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9DFE8D-2F2C-4CB3-90DF-12936F85CA3B}" type="datetimeFigureOut">
              <a:rPr lang="en-MY">
                <a:solidFill>
                  <a:srgbClr val="4E3B30"/>
                </a:solidFill>
              </a:rPr>
              <a:pPr/>
              <a:t>3/9/2013</a:t>
            </a:fld>
            <a:endParaRPr lang="en-MY">
              <a:solidFill>
                <a:srgbClr val="4E3B30"/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D5354E-70B0-449D-9252-3B20CD6066F1}" type="slidenum">
              <a:rPr lang="en-MY"/>
              <a:pPr/>
              <a:t>‹#›</a:t>
            </a:fld>
            <a:endParaRPr lang="en-MY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MY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1218056"/>
      </p:ext>
    </p:extLst>
  </p:cSld>
  <p:clrMapOvr>
    <a:masterClrMapping/>
  </p:clrMapOvr>
  <p:transition spd="slow" advClick="0" advTm="1000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9DDC8A-892B-4D94-981E-B96008342FF8}" type="datetimeFigureOut">
              <a:rPr lang="en-MY">
                <a:solidFill>
                  <a:srgbClr val="4E3B30"/>
                </a:solidFill>
              </a:rPr>
              <a:pPr/>
              <a:t>3/9/2013</a:t>
            </a:fld>
            <a:endParaRPr lang="en-MY">
              <a:solidFill>
                <a:srgbClr val="4E3B30"/>
              </a:solidFill>
            </a:endParaRP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B91B30-5736-496F-B2F4-7E4E7998FB17}" type="slidenum">
              <a:rPr lang="en-MY"/>
              <a:pPr/>
              <a:t>‹#›</a:t>
            </a:fld>
            <a:endParaRPr lang="en-MY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MY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1837600"/>
      </p:ext>
    </p:extLst>
  </p:cSld>
  <p:clrMapOvr>
    <a:masterClrMapping/>
  </p:clrMapOvr>
  <p:transition spd="slow" advClick="0" advTm="1000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99D25D-9D0F-46DF-B193-1E22583166E6}" type="datetimeFigureOut">
              <a:rPr lang="en-MY">
                <a:solidFill>
                  <a:srgbClr val="4E3B30"/>
                </a:solidFill>
              </a:rPr>
              <a:pPr/>
              <a:t>3/9/2013</a:t>
            </a:fld>
            <a:endParaRPr lang="en-MY">
              <a:solidFill>
                <a:srgbClr val="4E3B30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>
              <a:solidFill>
                <a:srgbClr val="4E3B30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AE489-B612-48E5-A00B-1FAE8BCF0CCA}" type="slidenum">
              <a:rPr lang="en-MY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1759985121"/>
      </p:ext>
    </p:extLst>
  </p:cSld>
  <p:clrMapOvr>
    <a:masterClrMapping/>
  </p:clrMapOvr>
  <p:transition spd="slow" advClick="0" advTm="1000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9B991-DE6C-4F37-8279-0F7030FB47FC}" type="datetimeFigureOut">
              <a:rPr lang="en-MY">
                <a:solidFill>
                  <a:srgbClr val="4E3B30"/>
                </a:solidFill>
              </a:rPr>
              <a:pPr/>
              <a:t>3/9/2013</a:t>
            </a:fld>
            <a:endParaRPr lang="en-MY">
              <a:solidFill>
                <a:srgbClr val="4E3B3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>
              <a:solidFill>
                <a:srgbClr val="4E3B3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3F40FD-8DAE-488D-ACFA-66203065A6AD}" type="slidenum">
              <a:rPr lang="en-MY">
                <a:solidFill>
                  <a:srgbClr val="4E3B30"/>
                </a:solidFill>
              </a:rPr>
              <a:pPr/>
              <a:t>‹#›</a:t>
            </a:fld>
            <a:endParaRPr lang="en-MY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3915196"/>
      </p:ext>
    </p:extLst>
  </p:cSld>
  <p:clrMapOvr>
    <a:masterClrMapping/>
  </p:clrMapOvr>
  <p:transition spd="slow" advClick="0" advTm="1000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2DF17E-E7C6-435A-A0EA-FEF40BA3585B}" type="datetimeFigureOut">
              <a:rPr lang="en-MY">
                <a:solidFill>
                  <a:srgbClr val="4E3B30"/>
                </a:solidFill>
              </a:rPr>
              <a:pPr/>
              <a:t>3/9/2013</a:t>
            </a:fld>
            <a:endParaRPr lang="en-MY">
              <a:solidFill>
                <a:srgbClr val="4E3B30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>
              <a:solidFill>
                <a:srgbClr val="4E3B30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DBEB4-9D89-4876-999D-0637A052A4B2}" type="slidenum">
              <a:rPr lang="en-MY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488625566"/>
      </p:ext>
    </p:extLst>
  </p:cSld>
  <p:clrMapOvr>
    <a:masterClrMapping/>
  </p:clrMapOvr>
  <p:transition spd="slow" advClick="0" advTm="10000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fld id="{C5252B25-B0A5-4A70-BDA5-A2BB507794A1}" type="datetimeFigureOut">
              <a:rPr lang="en-MY">
                <a:solidFill>
                  <a:srgbClr val="4E3B30"/>
                </a:solidFill>
              </a:rPr>
              <a:pPr/>
              <a:t>3/9/2013</a:t>
            </a:fld>
            <a:endParaRPr lang="en-MY">
              <a:solidFill>
                <a:srgbClr val="4E3B30"/>
              </a:solidFill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208BE5A6-0AE8-4F2F-9810-A5B0C30324D5}" type="slidenum">
              <a:rPr lang="en-MY"/>
              <a:pPr/>
              <a:t>‹#›</a:t>
            </a:fld>
            <a:endParaRPr lang="en-MY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endParaRPr lang="en-MY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8241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0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D1E80D-20F9-4C66-BDA2-6F0DBF9E923B}" type="datetimeFigureOut">
              <a:rPr lang="en-MY">
                <a:solidFill>
                  <a:srgbClr val="4E3B30"/>
                </a:solidFill>
              </a:rPr>
              <a:pPr/>
              <a:t>3/9/2013</a:t>
            </a:fld>
            <a:endParaRPr lang="en-MY">
              <a:solidFill>
                <a:srgbClr val="4E3B30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>
              <a:solidFill>
                <a:srgbClr val="4E3B30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5267D-2E23-4C69-99C5-1656917D1F26}" type="slidenum">
              <a:rPr lang="en-MY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508690001"/>
      </p:ext>
    </p:extLst>
  </p:cSld>
  <p:clrMapOvr>
    <a:masterClrMapping/>
  </p:clrMapOvr>
  <p:transition spd="slow" advClick="0" advTm="1000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fld id="{69CC4BD1-52F6-4BCF-A1EA-2CE85BAC91D7}" type="datetimeFigureOut">
              <a:rPr lang="en-MY">
                <a:solidFill>
                  <a:srgbClr val="4E3B30"/>
                </a:solidFill>
              </a:rPr>
              <a:pPr/>
              <a:t>3/9/2013</a:t>
            </a:fld>
            <a:endParaRPr lang="en-MY">
              <a:solidFill>
                <a:srgbClr val="4E3B3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endParaRPr lang="en-MY">
              <a:solidFill>
                <a:srgbClr val="4E3B3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4EF3C341-772C-45C3-A5A5-A96DA26E6398}" type="slidenum">
              <a:rPr lang="en-MY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1981869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7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3" name="Picture 15" descr="dell_gray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088" y="6226175"/>
            <a:ext cx="573087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44500" y="6440488"/>
            <a:ext cx="2603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accent4"/>
                </a:solidFill>
                <a:latin typeface="Museo Sans For Dell" pitchFamily="2" charset="0"/>
                <a:cs typeface="+mn-cs"/>
              </a:defRPr>
            </a:lvl1pPr>
          </a:lstStyle>
          <a:p>
            <a:pPr>
              <a:defRPr/>
            </a:pPr>
            <a:fld id="{6367588B-6F32-4BF6-9493-10C6CDF0F5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accent4"/>
                </a:solidFill>
                <a:latin typeface="Museo Sans For Dell" pitchFamily="2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dell_gray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088" y="6226175"/>
            <a:ext cx="573087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44500" y="6440488"/>
            <a:ext cx="2603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accent4"/>
                </a:solidFill>
                <a:latin typeface="Museo Sans For Dell" pitchFamily="2" charset="0"/>
                <a:cs typeface="+mn-cs"/>
              </a:defRPr>
            </a:lvl1pPr>
          </a:lstStyle>
          <a:p>
            <a:pPr>
              <a:defRPr/>
            </a:pPr>
            <a:fld id="{3C1303EC-4102-496C-91A4-E7D97394B4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accent4"/>
                </a:solidFill>
                <a:latin typeface="Museo Sans For Dell" pitchFamily="2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  <p:transition spd="med">
    <p:wipe dir="r"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dell_gray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088" y="6226175"/>
            <a:ext cx="573087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44500" y="6440488"/>
            <a:ext cx="2603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accent4"/>
                </a:solidFill>
                <a:latin typeface="Museo Sans For Dell" pitchFamily="2" charset="0"/>
                <a:cs typeface="+mn-cs"/>
              </a:defRPr>
            </a:lvl1pPr>
          </a:lstStyle>
          <a:p>
            <a:pPr>
              <a:defRPr/>
            </a:pPr>
            <a:fld id="{E73D0382-2440-4D4F-868D-DFB0DC826F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accent4"/>
                </a:solidFill>
                <a:latin typeface="Museo Sans For Dell" pitchFamily="2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  <p:transition spd="med">
    <p:wipe dir="r"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dell_gray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088" y="6226175"/>
            <a:ext cx="573087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44500" y="6440488"/>
            <a:ext cx="2603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accent4"/>
                </a:solidFill>
                <a:latin typeface="Museo Sans For Dell" pitchFamily="2" charset="0"/>
                <a:cs typeface="+mn-cs"/>
              </a:defRPr>
            </a:lvl1pPr>
          </a:lstStyle>
          <a:p>
            <a:pPr>
              <a:defRPr/>
            </a:pPr>
            <a:fld id="{2E47D5A5-B7AD-4423-A94B-33D63A6575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accent4"/>
                </a:solidFill>
                <a:latin typeface="Museo Sans For Dell" pitchFamily="2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  <p:transition spd="med">
    <p:wipe dir="r"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dell_gray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088" y="6226175"/>
            <a:ext cx="573087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rgbClr val="DC503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44500" y="6440488"/>
            <a:ext cx="2603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accent4"/>
                </a:solidFill>
                <a:latin typeface="Museo Sans For Dell" pitchFamily="2" charset="0"/>
                <a:cs typeface="+mn-cs"/>
              </a:defRPr>
            </a:lvl1pPr>
          </a:lstStyle>
          <a:p>
            <a:pPr>
              <a:defRPr/>
            </a:pPr>
            <a:fld id="{D1848AFE-5C88-456E-8BCE-7C4A71E7E6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accent4"/>
                </a:solidFill>
                <a:latin typeface="Museo Sans For Dell" pitchFamily="2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  <p:transition spd="med">
    <p:wipe dir="r"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25450" y="38100"/>
            <a:ext cx="8239125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47675" y="1311275"/>
            <a:ext cx="82391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Box 3"/>
          <p:cNvSpPr txBox="1"/>
          <p:nvPr/>
        </p:nvSpPr>
        <p:spPr bwMode="black">
          <a:xfrm>
            <a:off x="6188075" y="6435725"/>
            <a:ext cx="2743200" cy="1524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000" dirty="0" err="1" smtClean="0">
                <a:solidFill>
                  <a:schemeClr val="tx2">
                    <a:lumMod val="50000"/>
                  </a:schemeClr>
                </a:solidFill>
                <a:latin typeface="Museo Sans For Dell" pitchFamily="2" charset="0"/>
                <a:cs typeface="+mn-cs"/>
              </a:rPr>
              <a:t>Sayalay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  <a:latin typeface="Museo Sans For Dell" pitchFamily="2" charset="0"/>
                <a:cs typeface="+mn-cs"/>
              </a:rPr>
              <a:t> </a:t>
            </a:r>
            <a:r>
              <a:rPr lang="en-US" sz="1000" dirty="0" err="1" smtClean="0">
                <a:solidFill>
                  <a:schemeClr val="tx2">
                    <a:lumMod val="50000"/>
                  </a:schemeClr>
                </a:solidFill>
                <a:latin typeface="Museo Sans For Dell" pitchFamily="2" charset="0"/>
                <a:cs typeface="+mn-cs"/>
              </a:rPr>
              <a:t>Susila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  <a:latin typeface="Museo Sans For Dell" pitchFamily="2" charset="0"/>
                <a:cs typeface="+mn-cs"/>
              </a:rPr>
              <a:t> Retreat</a:t>
            </a:r>
            <a:endParaRPr lang="en-US" sz="1000" dirty="0">
              <a:solidFill>
                <a:schemeClr val="tx2">
                  <a:lumMod val="50000"/>
                </a:schemeClr>
              </a:solidFill>
              <a:latin typeface="Museo Sans For Dell" pitchFamily="2" charset="0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Museo For Dell" pitchFamily="2" charset="0"/>
          <a:ea typeface="Museo For Dell" pitchFamily="2" charset="0"/>
          <a:cs typeface="Museo For Dell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Museo For Dell"/>
          <a:ea typeface="Museo For Dell"/>
          <a:cs typeface="Museo For Dell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Museo For Dell"/>
          <a:ea typeface="Museo For Dell"/>
          <a:cs typeface="Museo For Dell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Museo For Dell"/>
          <a:ea typeface="Museo For Dell"/>
          <a:cs typeface="Museo For Dell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Museo For Dell"/>
          <a:ea typeface="Museo For Dell"/>
          <a:cs typeface="Museo For Dell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Clr>
          <a:schemeClr val="bg1"/>
        </a:buClr>
        <a:buFont typeface="Arial" charset="0"/>
        <a:buChar char="•"/>
        <a:defRPr sz="2200">
          <a:solidFill>
            <a:schemeClr val="bg2"/>
          </a:solidFill>
          <a:latin typeface="Museo Sans For Dell" pitchFamily="2" charset="0"/>
          <a:ea typeface="Museo Sans For Dell" pitchFamily="2" charset="0"/>
          <a:cs typeface="Museo Sans For Dell"/>
        </a:defRPr>
      </a:lvl1pPr>
      <a:lvl2pPr marL="574675" indent="-22383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Sans For Dell"/>
        <a:buChar char="–"/>
        <a:defRPr>
          <a:solidFill>
            <a:schemeClr val="bg2"/>
          </a:solidFill>
          <a:latin typeface="Museo Sans For Dell" pitchFamily="2" charset="0"/>
          <a:ea typeface="Museo Sans For Dell" pitchFamily="2" charset="0"/>
          <a:cs typeface="Museo Sans For Dell"/>
        </a:defRPr>
      </a:lvl2pPr>
      <a:lvl3pPr marL="909638" indent="-2206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Sans For Dell"/>
        <a:buChar char="›"/>
        <a:defRPr sz="1600">
          <a:solidFill>
            <a:schemeClr val="bg2"/>
          </a:solidFill>
          <a:latin typeface="Museo Sans For Dell" pitchFamily="2" charset="0"/>
          <a:ea typeface="Museo Sans For Dell" pitchFamily="2" charset="0"/>
          <a:cs typeface="Museo Sans For Dell"/>
        </a:defRPr>
      </a:lvl3pPr>
      <a:lvl4pPr marL="1246188" indent="-22225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/>
        <a:buChar char="–"/>
        <a:defRPr>
          <a:solidFill>
            <a:schemeClr val="bg2"/>
          </a:solidFill>
          <a:latin typeface="Museo Sans For Dell" pitchFamily="2" charset="0"/>
          <a:ea typeface="Museo Sans For Dell" pitchFamily="2" charset="0"/>
          <a:cs typeface="Museo Sans For Dell"/>
        </a:defRPr>
      </a:lvl4pPr>
      <a:lvl5pPr marL="1608138" indent="-23653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/>
        <a:buChar char="–"/>
        <a:defRPr>
          <a:solidFill>
            <a:schemeClr val="bg2"/>
          </a:solidFill>
          <a:latin typeface="Museo Sans For Dell" pitchFamily="2" charset="0"/>
          <a:ea typeface="Museo Sans For Dell" pitchFamily="2" charset="0"/>
          <a:cs typeface="Museo Sans For Dell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61562"/>
            <a:ext cx="8229600" cy="8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dirty="0" smtClean="0"/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80160"/>
            <a:ext cx="8229600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 bwMode="black">
          <a:xfrm>
            <a:off x="5350331" y="6434985"/>
            <a:ext cx="2743200" cy="153888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 dirty="0">
                <a:solidFill>
                  <a:srgbClr val="000000">
                    <a:lumMod val="60000"/>
                    <a:lumOff val="40000"/>
                  </a:srgbClr>
                </a:solidFill>
                <a:latin typeface="Museo Sans For Dell" pitchFamily="2" charset="0"/>
                <a:cs typeface="+mn-cs"/>
              </a:rPr>
              <a:t>Global </a:t>
            </a:r>
            <a:r>
              <a:rPr lang="en-US" sz="1000" dirty="0" smtClean="0">
                <a:solidFill>
                  <a:srgbClr val="000000">
                    <a:lumMod val="60000"/>
                    <a:lumOff val="40000"/>
                  </a:srgbClr>
                </a:solidFill>
                <a:latin typeface="Museo Sans For Dell" pitchFamily="2" charset="0"/>
                <a:cs typeface="+mn-cs"/>
              </a:rPr>
              <a:t>CSMB Direct</a:t>
            </a:r>
            <a:endParaRPr lang="en-US" sz="1000" dirty="0">
              <a:solidFill>
                <a:srgbClr val="000000">
                  <a:lumMod val="60000"/>
                  <a:lumOff val="40000"/>
                </a:srgbClr>
              </a:solidFill>
              <a:latin typeface="Museo Sans For Dell" pitchFamily="2" charset="0"/>
              <a:cs typeface="+mn-cs"/>
            </a:endParaRPr>
          </a:p>
        </p:txBody>
      </p:sp>
      <p:pic>
        <p:nvPicPr>
          <p:cNvPr id="6" name="Picture 5" descr="dell_gray_logo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  <a:cs typeface="+mn-cs"/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  <a:cs typeface="+mn-cs"/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  <a:cs typeface="+mn-cs"/>
            </a:endParaRPr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896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8340C07B-58B3-4E6A-8006-2BB82F06F190}" type="datetime1">
              <a:rPr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3/22/2012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34389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cap="none" baseline="0">
          <a:solidFill>
            <a:schemeClr val="accent1"/>
          </a:solidFill>
          <a:latin typeface="Museo For Dell" pitchFamily="2" charset="0"/>
          <a:ea typeface="Museo For Dell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Arial" pitchFamily="34" charset="0"/>
        <a:buChar char="•"/>
        <a:defRPr sz="2000">
          <a:solidFill>
            <a:schemeClr val="bg2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574675" indent="-223838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Museo Sans For Dell" pitchFamily="2" charset="0"/>
        <a:buChar char="–"/>
        <a:defRPr sz="18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2pPr>
      <a:lvl3pPr marL="909638" indent="-220663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Museo Sans For Dell" pitchFamily="2" charset="0"/>
        <a:buChar char="›"/>
        <a:defRPr sz="16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Museo For Dell 300" pitchFamily="50" charset="0"/>
        <a:buChar char="–"/>
        <a:defRPr sz="14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61562"/>
            <a:ext cx="8229600" cy="8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80160"/>
            <a:ext cx="8229600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 bwMode="black">
          <a:xfrm>
            <a:off x="5350331" y="6434985"/>
            <a:ext cx="2743200" cy="153888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 dirty="0" smtClean="0">
                <a:solidFill>
                  <a:srgbClr val="000000">
                    <a:lumMod val="60000"/>
                    <a:lumOff val="40000"/>
                  </a:srgbClr>
                </a:solidFill>
                <a:latin typeface="Museo Sans For Dell" pitchFamily="2" charset="0"/>
                <a:cs typeface="+mn-cs"/>
              </a:rPr>
              <a:t>Global CSMB Order Ops</a:t>
            </a:r>
            <a:endParaRPr lang="en-US" sz="1000" dirty="0">
              <a:solidFill>
                <a:srgbClr val="000000">
                  <a:lumMod val="60000"/>
                  <a:lumOff val="40000"/>
                </a:srgbClr>
              </a:solidFill>
              <a:latin typeface="Museo Sans For Dell" pitchFamily="2" charset="0"/>
              <a:cs typeface="+mn-cs"/>
            </a:endParaRPr>
          </a:p>
        </p:txBody>
      </p:sp>
      <p:pic>
        <p:nvPicPr>
          <p:cNvPr id="6" name="Picture 5" descr="dell_gray_logo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  <a:cs typeface="+mn-cs"/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  <a:cs typeface="+mn-cs"/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9752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cap="none" baseline="0">
          <a:solidFill>
            <a:schemeClr val="accent1"/>
          </a:solidFill>
          <a:latin typeface="Museo For Dell" pitchFamily="2" charset="0"/>
          <a:ea typeface="Museo For Dell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Arial" pitchFamily="34" charset="0"/>
        <a:buChar char="•"/>
        <a:defRPr sz="2000">
          <a:solidFill>
            <a:schemeClr val="bg2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574675" indent="-223838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Museo Sans For Dell" pitchFamily="2" charset="0"/>
        <a:buChar char="–"/>
        <a:defRPr sz="18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2pPr>
      <a:lvl3pPr marL="909638" indent="-220663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Museo Sans For Dell" pitchFamily="2" charset="0"/>
        <a:buChar char="›"/>
        <a:defRPr sz="16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Museo For Dell 300" pitchFamily="50" charset="0"/>
        <a:buChar char="–"/>
        <a:defRPr sz="14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fld id="{9FB1768C-2373-42DC-BC0F-3934D65C198F}" type="datetimeFigureOut">
              <a:rPr lang="en-MY">
                <a:solidFill>
                  <a:srgbClr val="4E3B30"/>
                </a:solidFill>
              </a:rPr>
              <a:pPr/>
              <a:t>3/9/2013</a:t>
            </a:fld>
            <a:endParaRPr lang="en-MY">
              <a:solidFill>
                <a:srgbClr val="4E3B3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endParaRPr lang="en-MY">
              <a:solidFill>
                <a:srgbClr val="4E3B30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fld id="{7DABCE21-1454-4F01-BDAD-18980141BCED}" type="slidenum">
              <a:rPr lang="en-MY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350046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ransition spd="slow" advClick="0" advTm="10000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B58B80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8860" y="5955589"/>
            <a:ext cx="35076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rgbClr val="FBEEC9">
                      <a:satMod val="155000"/>
                    </a:srgbClr>
                  </a:solidFill>
                  <a:prstDash val="solid"/>
                </a:ln>
                <a:solidFill>
                  <a:srgbClr val="4E3B30">
                    <a:tint val="85000"/>
                    <a:satMod val="15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Balik</a:t>
            </a:r>
            <a:r>
              <a:rPr lang="en-US" sz="4800" b="1" dirty="0" smtClean="0">
                <a:ln w="12700">
                  <a:solidFill>
                    <a:srgbClr val="FBEEC9">
                      <a:satMod val="155000"/>
                    </a:srgbClr>
                  </a:solidFill>
                  <a:prstDash val="solid"/>
                </a:ln>
                <a:solidFill>
                  <a:srgbClr val="4E3B30">
                    <a:tint val="85000"/>
                    <a:satMod val="15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rgbClr val="FBEEC9">
                      <a:satMod val="155000"/>
                    </a:srgbClr>
                  </a:solidFill>
                  <a:prstDash val="solid"/>
                </a:ln>
                <a:solidFill>
                  <a:srgbClr val="4E3B30">
                    <a:tint val="85000"/>
                    <a:satMod val="15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Pulau</a:t>
            </a:r>
            <a:endParaRPr lang="en-US" sz="4800" b="1" dirty="0">
              <a:ln w="12700">
                <a:solidFill>
                  <a:srgbClr val="FBEEC9">
                    <a:satMod val="155000"/>
                  </a:srgbClr>
                </a:solidFill>
                <a:prstDash val="solid"/>
              </a:ln>
              <a:solidFill>
                <a:srgbClr val="4E3B30">
                  <a:tint val="85000"/>
                  <a:satMod val="15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2389" y="914397"/>
            <a:ext cx="8640000" cy="4504569"/>
            <a:chOff x="282389" y="322729"/>
            <a:chExt cx="8640000" cy="4504569"/>
          </a:xfrm>
        </p:grpSpPr>
        <p:pic>
          <p:nvPicPr>
            <p:cNvPr id="9219" name="Picture 5" descr="AMC_Logo.png"/>
            <p:cNvPicPr>
              <a:picLocks noChangeAspect="1"/>
            </p:cNvPicPr>
            <p:nvPr/>
          </p:nvPicPr>
          <p:blipFill>
            <a:blip r:embed="rId2" cstate="print"/>
            <a:srcRect l="5520" t="16810" r="5039" b="15833"/>
            <a:stretch>
              <a:fillRect/>
            </a:stretch>
          </p:blipFill>
          <p:spPr bwMode="auto">
            <a:xfrm>
              <a:off x="282389" y="322729"/>
              <a:ext cx="8640000" cy="37181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6500826" y="3996301"/>
              <a:ext cx="23102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Penang</a:t>
              </a:r>
              <a:endPara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46492802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5" name="Content Placeholder 4" descr="B2 L1-page-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5734"/>
          <a:stretch>
            <a:fillRect/>
          </a:stretch>
        </p:blipFill>
        <p:spPr>
          <a:xfrm>
            <a:off x="-876300" y="-984452"/>
            <a:ext cx="11230421" cy="841891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0B19B7-709E-48A2-9D02-AF5308CEED0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AAAAA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0B19B7-709E-48A2-9D02-AF5308CEED02}" type="slidenum">
              <a:rPr lang="en-US" smtClean="0">
                <a:solidFill>
                  <a:srgbClr val="AAAAA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>
              <a:solidFill>
                <a:srgbClr val="AAAAAA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38900" y="336177"/>
            <a:ext cx="8144488" cy="52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0">
                <a:solidFill>
                  <a:schemeClr val="bg1"/>
                </a:solidFill>
                <a:latin typeface="Museo For Dell" pitchFamily="2" charset="0"/>
                <a:ea typeface="Museo For Dell" pitchFamily="2" charset="0"/>
                <a:cs typeface="Museo For Dell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Museo For Dell"/>
                <a:ea typeface="Museo For Dell"/>
                <a:cs typeface="Museo For Dell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Museo For Dell"/>
                <a:ea typeface="Museo For Dell"/>
                <a:cs typeface="Museo For Dell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Museo For Dell"/>
                <a:ea typeface="Museo For Dell"/>
                <a:cs typeface="Museo For Dell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Museo For Dell"/>
                <a:ea typeface="Museo For Dell"/>
                <a:cs typeface="Museo For Dell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Be part of the vision TODAY! </a:t>
            </a:r>
            <a:r>
              <a:rPr lang="zh-CN" altLang="zh-CN" sz="2800" b="1" dirty="0" smtClean="0">
                <a:solidFill>
                  <a:schemeClr val="bg2"/>
                </a:solidFill>
                <a:ea typeface="宋体" charset="-122"/>
              </a:rPr>
              <a:t>当</a:t>
            </a:r>
            <a:r>
              <a:rPr lang="zh-CN" altLang="zh-CN" sz="2800" b="1" dirty="0">
                <a:solidFill>
                  <a:schemeClr val="bg2"/>
                </a:solidFill>
                <a:ea typeface="宋体" charset="-122"/>
              </a:rPr>
              <a:t>今就</a:t>
            </a:r>
            <a:r>
              <a:rPr lang="zh-CN" altLang="en-US" sz="2800" b="1" dirty="0">
                <a:solidFill>
                  <a:schemeClr val="bg2"/>
                </a:solidFill>
                <a:ea typeface="宋体" charset="-122"/>
              </a:rPr>
              <a:t>参与宏</a:t>
            </a:r>
            <a:r>
              <a:rPr lang="zh-CN" altLang="zh-CN" sz="2800" b="1" dirty="0">
                <a:solidFill>
                  <a:schemeClr val="bg2"/>
                </a:solidFill>
                <a:ea typeface="宋体" charset="-122"/>
              </a:rPr>
              <a:t>愿</a:t>
            </a:r>
            <a:r>
              <a:rPr lang="zh-CN" altLang="en-US" sz="2800" b="1" dirty="0">
                <a:solidFill>
                  <a:schemeClr val="bg2"/>
                </a:solidFill>
                <a:ea typeface="宋体" charset="-122"/>
              </a:rPr>
              <a:t/>
            </a:r>
            <a:br>
              <a:rPr lang="zh-CN" altLang="en-US" sz="2800" b="1" dirty="0">
                <a:solidFill>
                  <a:schemeClr val="bg2"/>
                </a:solidFill>
                <a:ea typeface="宋体" charset="-122"/>
              </a:rPr>
            </a:br>
            <a:endParaRPr lang="en-US" sz="28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 txBox="1">
            <a:spLocks/>
          </p:cNvSpPr>
          <p:nvPr/>
        </p:nvSpPr>
        <p:spPr bwMode="auto">
          <a:xfrm>
            <a:off x="170424" y="842499"/>
            <a:ext cx="8731530" cy="518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Arial" charset="0"/>
              <a:buNone/>
            </a:pPr>
            <a:r>
              <a:rPr lang="en-US" altLang="zh-CN" b="1" dirty="0">
                <a:solidFill>
                  <a:schemeClr val="bg2"/>
                </a:solidFill>
                <a:latin typeface="Arial" pitchFamily="34" charset="0"/>
                <a:ea typeface="宋体" charset="-122"/>
                <a:cs typeface="Arial" pitchFamily="34" charset="0"/>
              </a:rPr>
              <a:t>Live the vision by donating to the new </a:t>
            </a:r>
            <a:r>
              <a:rPr lang="en-US" altLang="zh-CN" b="1" dirty="0" smtClean="0">
                <a:solidFill>
                  <a:schemeClr val="bg2"/>
                </a:solidFill>
                <a:latin typeface="Arial" pitchFamily="34" charset="0"/>
                <a:ea typeface="宋体" charset="-122"/>
                <a:cs typeface="Arial" pitchFamily="34" charset="0"/>
              </a:rPr>
              <a:t>building</a:t>
            </a:r>
            <a:endParaRPr lang="en-US" altLang="zh-CN" sz="2000" b="1" dirty="0" smtClean="0">
              <a:solidFill>
                <a:schemeClr val="bg2"/>
              </a:solidFill>
              <a:latin typeface="Arial" pitchFamily="34" charset="0"/>
              <a:ea typeface="宋体" charset="-122"/>
              <a:cs typeface="Arial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Arial" charset="0"/>
              <a:buNone/>
            </a:pPr>
            <a:r>
              <a:rPr lang="zh-CN" altLang="en-US" sz="2000" b="1" dirty="0" smtClean="0">
                <a:solidFill>
                  <a:srgbClr val="0000CC"/>
                </a:solidFill>
                <a:latin typeface="Arial" pitchFamily="34" charset="0"/>
                <a:ea typeface="宋体" charset="-122"/>
                <a:cs typeface="Arial" pitchFamily="34" charset="0"/>
              </a:rPr>
              <a:t>敬请慷</a:t>
            </a:r>
            <a:r>
              <a:rPr lang="zh-CN" altLang="en-US" sz="2000" b="1" dirty="0">
                <a:solidFill>
                  <a:srgbClr val="0000CC"/>
                </a:solidFill>
                <a:latin typeface="Arial" pitchFamily="34" charset="0"/>
                <a:ea typeface="宋体" charset="-122"/>
                <a:cs typeface="Arial" pitchFamily="34" charset="0"/>
              </a:rPr>
              <a:t>慨捐</a:t>
            </a:r>
            <a:r>
              <a:rPr lang="zh-CN" altLang="en-US" sz="2000" b="1" dirty="0" smtClean="0">
                <a:solidFill>
                  <a:srgbClr val="0000CC"/>
                </a:solidFill>
                <a:latin typeface="Arial" pitchFamily="34" charset="0"/>
                <a:ea typeface="宋体" charset="-122"/>
                <a:cs typeface="Arial" pitchFamily="34" charset="0"/>
              </a:rPr>
              <a:t>献</a:t>
            </a:r>
            <a:r>
              <a:rPr lang="zh-CN" altLang="en-US" sz="2000" b="1" dirty="0" smtClean="0">
                <a:solidFill>
                  <a:srgbClr val="0000CC"/>
                </a:solidFill>
                <a:latin typeface="Calibri" pitchFamily="34" charset="0"/>
                <a:ea typeface="SimSun" pitchFamily="2" charset="-122"/>
              </a:rPr>
              <a:t>阿帕玛达禅修中心建筑基金</a:t>
            </a:r>
            <a:endParaRPr lang="zh-CN" altLang="en-US" sz="2000" b="1" dirty="0">
              <a:solidFill>
                <a:srgbClr val="0000CC"/>
              </a:solidFill>
              <a:latin typeface="Arial" pitchFamily="34" charset="0"/>
              <a:ea typeface="宋体" charset="-122"/>
              <a:cs typeface="Arial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Arial" charset="0"/>
              <a:buNone/>
            </a:pPr>
            <a:endParaRPr lang="zh-CN" altLang="en-US" sz="2000" b="1" dirty="0">
              <a:solidFill>
                <a:schemeClr val="bg2"/>
              </a:solidFill>
              <a:latin typeface="Arial" pitchFamily="34" charset="0"/>
              <a:ea typeface="宋体" charset="-122"/>
              <a:cs typeface="Arial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Arial" charset="0"/>
              <a:buNone/>
            </a:pPr>
            <a:r>
              <a:rPr lang="en-MY" altLang="zh-CN" b="1" u="sng" dirty="0">
                <a:solidFill>
                  <a:schemeClr val="bg2"/>
                </a:solidFill>
                <a:latin typeface="Arial" pitchFamily="34" charset="0"/>
                <a:ea typeface="宋体" charset="-122"/>
                <a:cs typeface="Arial" pitchFamily="34" charset="0"/>
              </a:rPr>
              <a:t>Donate </a:t>
            </a:r>
            <a:r>
              <a:rPr lang="en-MY" altLang="zh-CN" b="1" u="sng" dirty="0" smtClean="0">
                <a:solidFill>
                  <a:schemeClr val="bg2"/>
                </a:solidFill>
                <a:latin typeface="Arial" pitchFamily="34" charset="0"/>
                <a:ea typeface="宋体" charset="-122"/>
                <a:cs typeface="Arial" pitchFamily="34" charset="0"/>
              </a:rPr>
              <a:t>RM5000 and above </a:t>
            </a:r>
          </a:p>
          <a:p>
            <a:pPr algn="ctr" eaLnBrk="1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Arial" charset="0"/>
              <a:buNone/>
            </a:pPr>
            <a:r>
              <a:rPr lang="en-MY" altLang="zh-CN" sz="2000" b="1" dirty="0" smtClean="0">
                <a:solidFill>
                  <a:schemeClr val="bg2"/>
                </a:solidFill>
                <a:latin typeface="Arial" pitchFamily="34" charset="0"/>
                <a:ea typeface="宋体" charset="-122"/>
                <a:cs typeface="Arial" pitchFamily="34" charset="0"/>
              </a:rPr>
              <a:t>your </a:t>
            </a:r>
            <a:r>
              <a:rPr lang="en-MY" altLang="zh-CN" sz="2000" b="1" dirty="0">
                <a:solidFill>
                  <a:schemeClr val="bg2"/>
                </a:solidFill>
                <a:latin typeface="Arial" pitchFamily="34" charset="0"/>
                <a:ea typeface="宋体" charset="-122"/>
                <a:cs typeface="Arial" pitchFamily="34" charset="0"/>
              </a:rPr>
              <a:t>name will be inscribed on </a:t>
            </a:r>
            <a:r>
              <a:rPr lang="en-MY" altLang="zh-CN" sz="2000" b="1" dirty="0" smtClean="0">
                <a:solidFill>
                  <a:schemeClr val="bg2"/>
                </a:solidFill>
                <a:latin typeface="Arial" pitchFamily="34" charset="0"/>
                <a:ea typeface="宋体" charset="-122"/>
                <a:cs typeface="Arial" pitchFamily="34" charset="0"/>
              </a:rPr>
              <a:t>marble slab</a:t>
            </a:r>
            <a:endParaRPr lang="en-MY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Arial" charset="0"/>
              <a:buNone/>
            </a:pPr>
            <a:endParaRPr lang="en-MY" sz="20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Arial" charset="0"/>
              <a:buNone/>
            </a:pPr>
            <a:r>
              <a:rPr lang="en-MY" altLang="zh-CN" b="1" u="sng" dirty="0">
                <a:solidFill>
                  <a:schemeClr val="bg2"/>
                </a:solidFill>
                <a:latin typeface="Arial" pitchFamily="34" charset="0"/>
                <a:ea typeface="宋体" charset="-122"/>
                <a:cs typeface="Arial" pitchFamily="34" charset="0"/>
              </a:rPr>
              <a:t>Donate </a:t>
            </a:r>
            <a:r>
              <a:rPr lang="en-MY" altLang="zh-CN" b="1" u="sng" dirty="0" smtClean="0">
                <a:solidFill>
                  <a:schemeClr val="bg2"/>
                </a:solidFill>
                <a:latin typeface="Arial" pitchFamily="34" charset="0"/>
                <a:ea typeface="宋体" charset="-122"/>
                <a:cs typeface="Arial" pitchFamily="34" charset="0"/>
              </a:rPr>
              <a:t>RM1000~RM4999</a:t>
            </a:r>
          </a:p>
          <a:p>
            <a:pPr algn="ctr" eaLnBrk="1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Arial" charset="0"/>
              <a:buNone/>
            </a:pPr>
            <a:r>
              <a:rPr lang="en-MY" altLang="zh-CN" sz="2000" b="1" dirty="0" smtClean="0">
                <a:solidFill>
                  <a:schemeClr val="bg2"/>
                </a:solidFill>
                <a:latin typeface="Arial" pitchFamily="34" charset="0"/>
                <a:ea typeface="宋体" charset="-122"/>
                <a:cs typeface="Arial" pitchFamily="34" charset="0"/>
              </a:rPr>
              <a:t>your </a:t>
            </a:r>
            <a:r>
              <a:rPr lang="en-MY" altLang="zh-CN" sz="2000" b="1" dirty="0">
                <a:solidFill>
                  <a:schemeClr val="bg2"/>
                </a:solidFill>
                <a:latin typeface="Arial" pitchFamily="34" charset="0"/>
                <a:ea typeface="宋体" charset="-122"/>
                <a:cs typeface="Arial" pitchFamily="34" charset="0"/>
              </a:rPr>
              <a:t>name will be inscribed on display </a:t>
            </a:r>
            <a:r>
              <a:rPr lang="en-MY" altLang="zh-CN" sz="2000" b="1" dirty="0" smtClean="0">
                <a:solidFill>
                  <a:schemeClr val="bg2"/>
                </a:solidFill>
                <a:latin typeface="Arial" pitchFamily="34" charset="0"/>
                <a:ea typeface="宋体" charset="-122"/>
                <a:cs typeface="Arial" pitchFamily="34" charset="0"/>
              </a:rPr>
              <a:t>board</a:t>
            </a:r>
          </a:p>
          <a:p>
            <a:pPr algn="ctr" eaLnBrk="1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Arial" charset="0"/>
              <a:buNone/>
            </a:pPr>
            <a:endParaRPr lang="en-MY" altLang="zh-CN" sz="2000" b="1" dirty="0">
              <a:solidFill>
                <a:schemeClr val="bg2"/>
              </a:solidFill>
              <a:latin typeface="Arial" pitchFamily="34" charset="0"/>
              <a:ea typeface="宋体" charset="-122"/>
              <a:cs typeface="Arial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Arial" charset="0"/>
              <a:buNone/>
            </a:pPr>
            <a:r>
              <a:rPr lang="en-MY" altLang="zh-CN" b="1" u="sng" dirty="0">
                <a:solidFill>
                  <a:schemeClr val="bg2"/>
                </a:solidFill>
                <a:latin typeface="Arial" pitchFamily="34" charset="0"/>
                <a:ea typeface="宋体" charset="-122"/>
                <a:cs typeface="Arial" pitchFamily="34" charset="0"/>
              </a:rPr>
              <a:t>Donate </a:t>
            </a:r>
            <a:r>
              <a:rPr lang="en-MY" altLang="zh-CN" b="1" u="sng" dirty="0" smtClean="0">
                <a:solidFill>
                  <a:schemeClr val="bg2"/>
                </a:solidFill>
                <a:latin typeface="Arial" pitchFamily="34" charset="0"/>
                <a:ea typeface="宋体" charset="-122"/>
                <a:cs typeface="Arial" pitchFamily="34" charset="0"/>
              </a:rPr>
              <a:t>RM100,000</a:t>
            </a:r>
            <a:endParaRPr lang="en-MY" altLang="zh-CN" b="1" u="sng" dirty="0">
              <a:solidFill>
                <a:schemeClr val="bg2"/>
              </a:solidFill>
              <a:latin typeface="Arial" pitchFamily="34" charset="0"/>
              <a:ea typeface="宋体" charset="-122"/>
              <a:cs typeface="Arial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Arial" charset="0"/>
              <a:buNone/>
            </a:pPr>
            <a:r>
              <a:rPr lang="en-MY" altLang="zh-CN" sz="2000" b="1" dirty="0" smtClean="0">
                <a:solidFill>
                  <a:schemeClr val="bg2"/>
                </a:solidFill>
                <a:latin typeface="Arial" pitchFamily="34" charset="0"/>
                <a:ea typeface="宋体" charset="-122"/>
                <a:cs typeface="Arial" pitchFamily="34" charset="0"/>
              </a:rPr>
              <a:t>An additional souvenir will be given</a:t>
            </a:r>
            <a:endParaRPr lang="en-MY" altLang="zh-CN" sz="2000" b="1" dirty="0">
              <a:solidFill>
                <a:schemeClr val="bg2"/>
              </a:solidFill>
              <a:latin typeface="Arial" pitchFamily="34" charset="0"/>
              <a:ea typeface="宋体" charset="-122"/>
              <a:cs typeface="Arial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Arial" charset="0"/>
              <a:buNone/>
            </a:pPr>
            <a:endParaRPr lang="en-MY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Arial" charset="0"/>
              <a:buNone/>
            </a:pPr>
            <a:endParaRPr lang="en-MY" sz="20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Arial" charset="0"/>
              <a:buNone/>
            </a:pPr>
            <a:r>
              <a:rPr lang="en-MY" altLang="zh-CN" sz="2000" b="1" dirty="0">
                <a:solidFill>
                  <a:schemeClr val="bg2"/>
                </a:solidFill>
                <a:latin typeface="Arial" pitchFamily="34" charset="0"/>
                <a:ea typeface="宋体" charset="-122"/>
                <a:cs typeface="Arial" pitchFamily="34" charset="0"/>
              </a:rPr>
              <a:t>Accumulate merit and leave a legacy in the Buddha </a:t>
            </a:r>
            <a:r>
              <a:rPr lang="en-MY" altLang="zh-CN" sz="2000" b="1" dirty="0" err="1">
                <a:solidFill>
                  <a:schemeClr val="bg2"/>
                </a:solidFill>
                <a:latin typeface="Arial" pitchFamily="34" charset="0"/>
                <a:ea typeface="宋体" charset="-122"/>
                <a:cs typeface="Arial" pitchFamily="34" charset="0"/>
              </a:rPr>
              <a:t>Sasana</a:t>
            </a:r>
            <a:endParaRPr lang="en-MY" altLang="zh-CN" sz="2000" b="1" dirty="0">
              <a:solidFill>
                <a:schemeClr val="bg2"/>
              </a:solidFill>
              <a:latin typeface="Arial" pitchFamily="34" charset="0"/>
              <a:ea typeface="宋体" charset="-122"/>
              <a:cs typeface="Arial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Arial" charset="0"/>
              <a:buNone/>
            </a:pPr>
            <a:r>
              <a:rPr lang="zh-CN" altLang="en-MY" sz="2000" b="1" dirty="0">
                <a:solidFill>
                  <a:srgbClr val="0000CC"/>
                </a:solidFill>
                <a:latin typeface="Arial" pitchFamily="34" charset="0"/>
                <a:ea typeface="宋体" charset="-122"/>
                <a:cs typeface="Arial" pitchFamily="34" charset="0"/>
              </a:rPr>
              <a:t>累集功德</a:t>
            </a:r>
            <a:r>
              <a:rPr lang="en-MY" altLang="zh-CN" sz="2000" b="1" dirty="0">
                <a:solidFill>
                  <a:srgbClr val="0000CC"/>
                </a:solidFill>
                <a:latin typeface="Arial" pitchFamily="34" charset="0"/>
                <a:ea typeface="宋体" charset="-122"/>
                <a:cs typeface="Arial" pitchFamily="34" charset="0"/>
              </a:rPr>
              <a:t>,</a:t>
            </a:r>
            <a:r>
              <a:rPr lang="zh-CN" altLang="en-MY" sz="2000" b="1" dirty="0">
                <a:solidFill>
                  <a:srgbClr val="0000CC"/>
                </a:solidFill>
                <a:latin typeface="Arial" pitchFamily="34" charset="0"/>
                <a:ea typeface="宋体" charset="-122"/>
                <a:cs typeface="Arial" pitchFamily="34" charset="0"/>
              </a:rPr>
              <a:t>无量</a:t>
            </a:r>
            <a:r>
              <a:rPr lang="zh-CN" altLang="en-MY" sz="2000" b="1" dirty="0" smtClean="0">
                <a:solidFill>
                  <a:srgbClr val="0000CC"/>
                </a:solidFill>
                <a:latin typeface="Arial" pitchFamily="34" charset="0"/>
                <a:ea typeface="宋体" charset="-122"/>
                <a:cs typeface="Arial" pitchFamily="34" charset="0"/>
              </a:rPr>
              <a:t>福</a:t>
            </a:r>
            <a:r>
              <a:rPr lang="zh-CN" altLang="en-US" sz="2000" b="1" dirty="0" smtClean="0">
                <a:solidFill>
                  <a:srgbClr val="0000CC"/>
                </a:solidFill>
                <a:latin typeface="Arial" pitchFamily="34" charset="0"/>
                <a:ea typeface="宋体" charset="-122"/>
                <a:cs typeface="Arial" pitchFamily="34" charset="0"/>
              </a:rPr>
              <a:t>报</a:t>
            </a:r>
            <a:r>
              <a:rPr lang="en-MY" altLang="zh-CN" sz="2000" b="1" dirty="0" smtClean="0">
                <a:solidFill>
                  <a:srgbClr val="0000CC"/>
                </a:solidFill>
                <a:latin typeface="Arial" pitchFamily="34" charset="0"/>
                <a:ea typeface="宋体" charset="-122"/>
                <a:cs typeface="Arial" pitchFamily="34" charset="0"/>
              </a:rPr>
              <a:t>,</a:t>
            </a:r>
            <a:r>
              <a:rPr lang="zh-CN" altLang="en-US" sz="2000" b="1" dirty="0">
                <a:solidFill>
                  <a:srgbClr val="0000CC"/>
                </a:solidFill>
                <a:latin typeface="Arial" pitchFamily="34" charset="0"/>
                <a:ea typeface="宋体" charset="-122"/>
                <a:cs typeface="Arial" pitchFamily="34" charset="0"/>
              </a:rPr>
              <a:t>佛</a:t>
            </a:r>
            <a:r>
              <a:rPr lang="zh-CN" altLang="en-MY" sz="2000" b="1" dirty="0">
                <a:solidFill>
                  <a:srgbClr val="0000CC"/>
                </a:solidFill>
                <a:latin typeface="Arial" pitchFamily="34" charset="0"/>
                <a:ea typeface="宋体" charset="-122"/>
                <a:cs typeface="Arial" pitchFamily="34" charset="0"/>
              </a:rPr>
              <a:t>法</a:t>
            </a:r>
            <a:r>
              <a:rPr lang="zh-CN" altLang="en-US" sz="2000" b="1" dirty="0">
                <a:solidFill>
                  <a:srgbClr val="0000CC"/>
                </a:solidFill>
                <a:latin typeface="Arial" pitchFamily="34" charset="0"/>
                <a:ea typeface="宋体" charset="-122"/>
                <a:cs typeface="Arial" pitchFamily="34" charset="0"/>
              </a:rPr>
              <a:t>常存</a:t>
            </a:r>
            <a:endParaRPr lang="en-MY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Arial" charset="0"/>
              <a:buNone/>
            </a:pPr>
            <a:endParaRPr lang="en-MY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Arial" charset="0"/>
              <a:buNone/>
            </a:pPr>
            <a:endParaRPr lang="en-MY" sz="20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11327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0B19B7-709E-48A2-9D02-AF5308CEED02}" type="slidenum">
              <a:rPr lang="en-US" smtClean="0">
                <a:solidFill>
                  <a:srgbClr val="AAAAA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>
              <a:solidFill>
                <a:srgbClr val="AAAAAA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38900" y="187123"/>
            <a:ext cx="7242048" cy="71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0">
                <a:solidFill>
                  <a:schemeClr val="bg1"/>
                </a:solidFill>
                <a:latin typeface="Museo For Dell" pitchFamily="2" charset="0"/>
                <a:ea typeface="Museo For Dell" pitchFamily="2" charset="0"/>
                <a:cs typeface="Museo For Dell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Museo For Dell"/>
                <a:ea typeface="Museo For Dell"/>
                <a:cs typeface="Museo For Dell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Museo For Dell"/>
                <a:ea typeface="Museo For Dell"/>
                <a:cs typeface="Museo For Dell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Museo For Dell"/>
                <a:ea typeface="Museo For Dell"/>
                <a:cs typeface="Museo For Dell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Museo For Dell"/>
                <a:ea typeface="Museo For Dell"/>
                <a:cs typeface="Museo For Dell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r>
              <a:rPr lang="en-MY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Your generosity</a:t>
            </a:r>
            <a:r>
              <a:rPr lang="zh-CN" altLang="en-US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您的慷慨</a:t>
            </a:r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</a:br>
            <a:endParaRPr lang="en-US" sz="28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64222" y="732921"/>
            <a:ext cx="588981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2"/>
                </a:solidFill>
              </a:rPr>
              <a:t>The phase 1 construction may cost RM630,000</a:t>
            </a:r>
          </a:p>
          <a:p>
            <a:pPr algn="ctr"/>
            <a:r>
              <a:rPr lang="en-US" sz="2200" b="1" dirty="0" smtClean="0">
                <a:solidFill>
                  <a:schemeClr val="bg2"/>
                </a:solidFill>
              </a:rPr>
              <a:t>(RM180 per </a:t>
            </a:r>
            <a:r>
              <a:rPr lang="en-US" sz="2200" b="1" dirty="0" err="1" smtClean="0">
                <a:solidFill>
                  <a:schemeClr val="bg2"/>
                </a:solidFill>
              </a:rPr>
              <a:t>sq</a:t>
            </a:r>
            <a:r>
              <a:rPr lang="en-US" sz="2200" b="1" dirty="0" smtClean="0">
                <a:solidFill>
                  <a:schemeClr val="bg2"/>
                </a:solidFill>
              </a:rPr>
              <a:t> </a:t>
            </a:r>
            <a:r>
              <a:rPr lang="en-US" sz="2200" b="1" dirty="0" err="1" smtClean="0">
                <a:solidFill>
                  <a:schemeClr val="bg2"/>
                </a:solidFill>
              </a:rPr>
              <a:t>ft</a:t>
            </a:r>
            <a:r>
              <a:rPr lang="en-US" sz="2200" b="1" dirty="0" smtClean="0">
                <a:solidFill>
                  <a:schemeClr val="bg2"/>
                </a:solidFill>
              </a:rPr>
              <a:t>)</a:t>
            </a:r>
          </a:p>
          <a:p>
            <a:pPr algn="ctr"/>
            <a:endParaRPr lang="en-US" sz="2200" b="1" dirty="0" smtClean="0">
              <a:solidFill>
                <a:schemeClr val="bg2"/>
              </a:solidFill>
            </a:endParaRPr>
          </a:p>
          <a:p>
            <a:pPr algn="ctr"/>
            <a:endParaRPr lang="en-US" sz="2200" b="1" dirty="0">
              <a:solidFill>
                <a:schemeClr val="bg2"/>
              </a:solidFill>
            </a:endParaRPr>
          </a:p>
          <a:p>
            <a:pPr algn="ctr"/>
            <a:r>
              <a:rPr lang="en-US" sz="2200" b="1" dirty="0" smtClean="0">
                <a:solidFill>
                  <a:schemeClr val="bg2"/>
                </a:solidFill>
              </a:rPr>
              <a:t>We seek your generosity to fund this project ..</a:t>
            </a:r>
          </a:p>
          <a:p>
            <a:pPr algn="ctr"/>
            <a:r>
              <a:rPr lang="en-US" sz="2200" b="1" dirty="0" smtClean="0">
                <a:solidFill>
                  <a:schemeClr val="bg2"/>
                </a:solidFill>
              </a:rPr>
              <a:t>Please share with your family and friends</a:t>
            </a:r>
          </a:p>
          <a:p>
            <a:endParaRPr lang="en-US" sz="2200" b="1" dirty="0">
              <a:solidFill>
                <a:schemeClr val="bg2"/>
              </a:solidFill>
            </a:endParaRPr>
          </a:p>
          <a:p>
            <a:endParaRPr lang="en-US" sz="2200" b="1" dirty="0">
              <a:solidFill>
                <a:schemeClr val="bg2"/>
              </a:solidFill>
            </a:endParaRPr>
          </a:p>
          <a:p>
            <a:pPr algn="ctr"/>
            <a:r>
              <a:rPr lang="en-US" sz="2200" b="1" dirty="0" smtClean="0">
                <a:solidFill>
                  <a:schemeClr val="bg2"/>
                </a:solidFill>
              </a:rPr>
              <a:t>Unity of </a:t>
            </a:r>
            <a:r>
              <a:rPr lang="en-US" sz="2200" b="1" dirty="0">
                <a:solidFill>
                  <a:schemeClr val="bg2"/>
                </a:solidFill>
              </a:rPr>
              <a:t>will is an impregnable stronghold, as long as we are </a:t>
            </a:r>
            <a:r>
              <a:rPr lang="en-US" sz="2200" b="1" dirty="0" smtClean="0">
                <a:solidFill>
                  <a:schemeClr val="bg2"/>
                </a:solidFill>
              </a:rPr>
              <a:t>united, with the </a:t>
            </a:r>
            <a:r>
              <a:rPr lang="en-US" sz="2200" b="1" dirty="0">
                <a:solidFill>
                  <a:schemeClr val="bg2"/>
                </a:solidFill>
              </a:rPr>
              <a:t>devotees sending their </a:t>
            </a:r>
            <a:r>
              <a:rPr lang="en-US" sz="2200" b="1" u="sng" dirty="0">
                <a:solidFill>
                  <a:schemeClr val="bg2"/>
                </a:solidFill>
              </a:rPr>
              <a:t>kind </a:t>
            </a:r>
            <a:r>
              <a:rPr lang="en-US" sz="2200" b="1" u="sng" dirty="0" err="1">
                <a:solidFill>
                  <a:schemeClr val="bg2"/>
                </a:solidFill>
              </a:rPr>
              <a:t>metta</a:t>
            </a:r>
            <a:r>
              <a:rPr lang="en-US" sz="2200" b="1" u="sng" dirty="0">
                <a:solidFill>
                  <a:schemeClr val="bg2"/>
                </a:solidFill>
              </a:rPr>
              <a:t> </a:t>
            </a:r>
            <a:r>
              <a:rPr lang="en-US" sz="2200" b="1" dirty="0">
                <a:solidFill>
                  <a:schemeClr val="bg2"/>
                </a:solidFill>
              </a:rPr>
              <a:t>and </a:t>
            </a:r>
            <a:r>
              <a:rPr lang="en-US" sz="2200" b="1" u="sng" dirty="0" err="1" smtClean="0">
                <a:solidFill>
                  <a:schemeClr val="bg2"/>
                </a:solidFill>
              </a:rPr>
              <a:t>dana</a:t>
            </a:r>
            <a:r>
              <a:rPr lang="en-US" sz="2200" b="1" dirty="0" smtClean="0">
                <a:solidFill>
                  <a:schemeClr val="bg2"/>
                </a:solidFill>
              </a:rPr>
              <a:t> generously</a:t>
            </a:r>
            <a:r>
              <a:rPr lang="en-US" sz="2200" b="1" dirty="0">
                <a:solidFill>
                  <a:schemeClr val="bg2"/>
                </a:solidFill>
              </a:rPr>
              <a:t>, sufficient funds will </a:t>
            </a:r>
            <a:r>
              <a:rPr lang="en-US" sz="2200" b="1" dirty="0" smtClean="0">
                <a:solidFill>
                  <a:schemeClr val="bg2"/>
                </a:solidFill>
              </a:rPr>
              <a:t>be fully completed soon</a:t>
            </a:r>
            <a:endParaRPr lang="en-US" sz="2200" b="1" dirty="0">
              <a:solidFill>
                <a:schemeClr val="bg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922" y="625654"/>
            <a:ext cx="2147102" cy="538518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05668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AAAAA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0B19B7-709E-48A2-9D02-AF5308CEED02}" type="slidenum">
              <a:rPr lang="en-US" smtClean="0">
                <a:solidFill>
                  <a:srgbClr val="AAAAA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>
              <a:solidFill>
                <a:srgbClr val="AAAAAA"/>
              </a:solidFill>
            </a:endParaRPr>
          </a:p>
        </p:txBody>
      </p:sp>
      <p:sp>
        <p:nvSpPr>
          <p:cNvPr id="9" name="Rectangle 7"/>
          <p:cNvSpPr txBox="1">
            <a:spLocks/>
          </p:cNvSpPr>
          <p:nvPr/>
        </p:nvSpPr>
        <p:spPr bwMode="auto">
          <a:xfrm>
            <a:off x="2111187" y="833717"/>
            <a:ext cx="6871448" cy="472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  <a:defRPr sz="220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  <a:cs typeface="Museo Sans For Dell"/>
              </a:defRPr>
            </a:lvl1pPr>
            <a:lvl2pPr marL="574675" indent="-223838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1"/>
              </a:buClr>
              <a:buFont typeface="Museo Sans For Dell"/>
              <a:buChar char="–"/>
              <a:defRPr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  <a:cs typeface="Museo Sans For Dell"/>
              </a:defRPr>
            </a:lvl2pPr>
            <a:lvl3pPr marL="909638" indent="-220663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1"/>
              </a:buClr>
              <a:buFont typeface="Museo Sans For Dell"/>
              <a:buChar char="›"/>
              <a:defRPr sz="160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  <a:cs typeface="Museo Sans For Dell"/>
              </a:defRPr>
            </a:lvl3pPr>
            <a:lvl4pPr marL="1246188" indent="-22225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1"/>
              </a:buClr>
              <a:buFont typeface="Museo For Dell 300"/>
              <a:buChar char="–"/>
              <a:defRPr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  <a:cs typeface="Museo Sans For Dell"/>
              </a:defRPr>
            </a:lvl4pPr>
            <a:lvl5pPr marL="1608138" indent="-236538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1"/>
              </a:buClr>
              <a:buFont typeface="Museo For Dell 300"/>
              <a:buChar char="–"/>
              <a:defRPr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  <a:cs typeface="Museo Sans For Dell"/>
              </a:defRPr>
            </a:lvl5pPr>
            <a:lvl6pPr marL="20653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6pPr>
            <a:lvl7pPr marL="25225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7pPr>
            <a:lvl8pPr marL="29797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8pPr>
            <a:lvl9pPr marL="34369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Arial" charset="0"/>
              <a:buNone/>
            </a:pPr>
            <a:r>
              <a:rPr lang="en-MY" sz="23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Venerable Sayalay Susila sincerely appreciates the contribution of all donors for the building fund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MY" sz="23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May this merit brings you good health, happiness and wisdom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zh-CN" altLang="en-US" sz="23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宋体" pitchFamily="2" charset="-122"/>
                <a:cs typeface="Arial" pitchFamily="34" charset="0"/>
              </a:rPr>
              <a:t>愿此殊胜功德带给您健康、快乐与智慧</a:t>
            </a:r>
            <a:endParaRPr lang="en-MY" sz="2300" b="1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MY" sz="23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May all beings rejoice and share in this merit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zh-CN" altLang="en-US" sz="23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宋体" pitchFamily="2" charset="-122"/>
                <a:cs typeface="Arial" pitchFamily="34" charset="0"/>
              </a:rPr>
              <a:t>愿此功德普皆回向所有的众生，共沾法益</a:t>
            </a:r>
            <a:endParaRPr lang="en-MY" sz="2300" b="1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MY" sz="23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Sadhu, Sadhu, Sadhu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zh-TW" altLang="en-US" sz="23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新細明體" pitchFamily="18" charset="-120"/>
                <a:cs typeface="Arial" pitchFamily="34" charset="0"/>
              </a:rPr>
              <a:t>善哉！善哉！善哉！</a:t>
            </a:r>
            <a:endParaRPr lang="en-MY" sz="2300" b="1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898" y="726140"/>
            <a:ext cx="1878159" cy="489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6976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AAAAA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0B19B7-709E-48A2-9D02-AF5308CEED02}" type="slidenum">
              <a:rPr lang="en-US" smtClean="0">
                <a:solidFill>
                  <a:srgbClr val="AAAAA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>
              <a:solidFill>
                <a:srgbClr val="AAAAAA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85112" y="-137477"/>
            <a:ext cx="9354724" cy="71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0">
                <a:solidFill>
                  <a:schemeClr val="bg1"/>
                </a:solidFill>
                <a:latin typeface="Museo For Dell" pitchFamily="2" charset="0"/>
                <a:ea typeface="Museo For Dell" pitchFamily="2" charset="0"/>
                <a:cs typeface="Museo For Dell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Museo For Dell"/>
                <a:ea typeface="Museo For Dell"/>
                <a:cs typeface="Museo For Dell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Museo For Dell"/>
                <a:ea typeface="Museo For Dell"/>
                <a:cs typeface="Museo For Dell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Museo For Dell"/>
                <a:ea typeface="Museo For Dell"/>
                <a:cs typeface="Museo For Dell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Museo For Dell"/>
                <a:ea typeface="Museo For Dell"/>
                <a:cs typeface="Museo For Dell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r>
              <a:rPr lang="en-MY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Objectives </a:t>
            </a:r>
            <a:r>
              <a:rPr lang="zh-CN" altLang="en-US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目标</a:t>
            </a:r>
            <a:endParaRPr lang="en-US" sz="28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5999" y="646002"/>
            <a:ext cx="662940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000" b="1" dirty="0" smtClean="0">
                <a:solidFill>
                  <a:schemeClr val="bg2"/>
                </a:solidFill>
                <a:latin typeface="SimSun" pitchFamily="2" charset="-122"/>
                <a:ea typeface="SimSun" pitchFamily="2" charset="-122"/>
                <a:cs typeface="Sakkal Majalla" pitchFamily="2" charset="-78"/>
              </a:rPr>
              <a:t>为善戒法师提供一个固定的道场以推动禅修与弘法事业 </a:t>
            </a:r>
            <a:endParaRPr lang="en-US" altLang="zh-CN" sz="2000" b="1" dirty="0" smtClean="0">
              <a:solidFill>
                <a:schemeClr val="bg2"/>
              </a:solidFill>
              <a:latin typeface="SimSun" pitchFamily="2" charset="-122"/>
              <a:ea typeface="SimSun" pitchFamily="2" charset="-122"/>
              <a:cs typeface="Sakkal Majalla" pitchFamily="2" charset="-78"/>
            </a:endParaRPr>
          </a:p>
          <a:p>
            <a:pPr lvl="0"/>
            <a:endParaRPr lang="en-US" sz="2000" b="1" dirty="0">
              <a:solidFill>
                <a:schemeClr val="bg2"/>
              </a:solidFill>
            </a:endParaRPr>
          </a:p>
          <a:p>
            <a:r>
              <a:rPr lang="en-US" sz="2000" b="1" dirty="0" smtClean="0">
                <a:solidFill>
                  <a:schemeClr val="bg2"/>
                </a:solidFill>
              </a:rPr>
              <a:t>To </a:t>
            </a:r>
            <a:r>
              <a:rPr lang="en-US" sz="2000" b="1" dirty="0">
                <a:solidFill>
                  <a:schemeClr val="bg2"/>
                </a:solidFill>
              </a:rPr>
              <a:t>provide a suitable monastery for Venerable </a:t>
            </a:r>
            <a:r>
              <a:rPr lang="en-US" sz="2000" b="1" dirty="0" err="1">
                <a:solidFill>
                  <a:schemeClr val="bg2"/>
                </a:solidFill>
              </a:rPr>
              <a:t>Sayalay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Susila</a:t>
            </a:r>
            <a:r>
              <a:rPr lang="en-US" sz="2000" b="1" dirty="0">
                <a:solidFill>
                  <a:schemeClr val="bg2"/>
                </a:solidFill>
              </a:rPr>
              <a:t> to facilitate the propagation of </a:t>
            </a:r>
            <a:r>
              <a:rPr lang="en-US" sz="2000" b="1" dirty="0" smtClean="0">
                <a:solidFill>
                  <a:schemeClr val="bg2"/>
                </a:solidFill>
              </a:rPr>
              <a:t>meditation </a:t>
            </a:r>
            <a:r>
              <a:rPr lang="en-US" sz="2000" b="1" dirty="0">
                <a:solidFill>
                  <a:schemeClr val="bg2"/>
                </a:solidFill>
              </a:rPr>
              <a:t>practices and </a:t>
            </a:r>
            <a:r>
              <a:rPr lang="en-US" sz="2000" b="1" dirty="0" err="1" smtClean="0">
                <a:solidFill>
                  <a:schemeClr val="bg2"/>
                </a:solidFill>
              </a:rPr>
              <a:t>Dhamma</a:t>
            </a:r>
            <a:endParaRPr lang="en-US" sz="2000" b="1" dirty="0" smtClean="0">
              <a:solidFill>
                <a:schemeClr val="bg2"/>
              </a:solidFill>
            </a:endParaRPr>
          </a:p>
          <a:p>
            <a:endParaRPr lang="en-US" sz="2000" b="1" dirty="0">
              <a:solidFill>
                <a:schemeClr val="bg2"/>
              </a:solidFill>
            </a:endParaRPr>
          </a:p>
          <a:p>
            <a:pPr lvl="0"/>
            <a:r>
              <a:rPr lang="zh-CN" altLang="en-US" sz="2000" b="1" dirty="0">
                <a:solidFill>
                  <a:schemeClr val="bg2"/>
                </a:solidFill>
                <a:latin typeface="SimSun" pitchFamily="2" charset="-122"/>
                <a:ea typeface="SimSun" pitchFamily="2" charset="-122"/>
              </a:rPr>
              <a:t>为禅修者提供一个适合学习与长时期修禅的道</a:t>
            </a:r>
            <a:r>
              <a:rPr lang="zh-CN" altLang="en-US" sz="2000" b="1" dirty="0" smtClean="0">
                <a:solidFill>
                  <a:schemeClr val="bg2"/>
                </a:solidFill>
                <a:latin typeface="SimSun" pitchFamily="2" charset="-122"/>
                <a:ea typeface="SimSun" pitchFamily="2" charset="-122"/>
              </a:rPr>
              <a:t>场</a:t>
            </a:r>
            <a:endParaRPr lang="en-US" altLang="zh-CN" sz="2000" b="1" dirty="0" smtClean="0">
              <a:solidFill>
                <a:schemeClr val="bg2"/>
              </a:solidFill>
              <a:latin typeface="SimSun" pitchFamily="2" charset="-122"/>
              <a:ea typeface="SimSun" pitchFamily="2" charset="-122"/>
            </a:endParaRPr>
          </a:p>
          <a:p>
            <a:pPr lvl="0"/>
            <a:r>
              <a:rPr lang="zh-CN" altLang="en-US" sz="2000" b="1" dirty="0" smtClean="0">
                <a:solidFill>
                  <a:schemeClr val="bg2"/>
                </a:solidFill>
              </a:rPr>
              <a:t> </a:t>
            </a:r>
            <a:endParaRPr lang="en-US" sz="2000" b="1" dirty="0">
              <a:solidFill>
                <a:schemeClr val="bg2"/>
              </a:solidFill>
            </a:endParaRPr>
          </a:p>
          <a:p>
            <a:r>
              <a:rPr lang="en-US" sz="2000" b="1" dirty="0" smtClean="0">
                <a:solidFill>
                  <a:schemeClr val="bg2"/>
                </a:solidFill>
              </a:rPr>
              <a:t>To </a:t>
            </a:r>
            <a:r>
              <a:rPr lang="en-US" sz="2000" b="1" dirty="0">
                <a:solidFill>
                  <a:schemeClr val="bg2"/>
                </a:solidFill>
              </a:rPr>
              <a:t>provide a suitable center for the learning and practicing of meditation </a:t>
            </a:r>
            <a:r>
              <a:rPr lang="en-US" sz="2000" b="1" dirty="0" smtClean="0">
                <a:solidFill>
                  <a:schemeClr val="bg2"/>
                </a:solidFill>
              </a:rPr>
              <a:t>on a regular </a:t>
            </a:r>
            <a:r>
              <a:rPr lang="en-US" sz="2000" b="1" dirty="0">
                <a:solidFill>
                  <a:schemeClr val="bg2"/>
                </a:solidFill>
              </a:rPr>
              <a:t>basis </a:t>
            </a:r>
            <a:endParaRPr lang="en-US" sz="2000" b="1" dirty="0" smtClean="0">
              <a:solidFill>
                <a:schemeClr val="bg2"/>
              </a:solidFill>
            </a:endParaRPr>
          </a:p>
          <a:p>
            <a:endParaRPr lang="en-US" sz="2000" b="1" dirty="0" smtClean="0">
              <a:solidFill>
                <a:schemeClr val="bg2"/>
              </a:solidFill>
            </a:endParaRPr>
          </a:p>
          <a:p>
            <a:r>
              <a:rPr lang="zh-CN" altLang="en-US" sz="2000" b="1" dirty="0" smtClean="0">
                <a:solidFill>
                  <a:schemeClr val="bg2"/>
                </a:solidFill>
                <a:latin typeface="SimSun" pitchFamily="2" charset="-122"/>
                <a:ea typeface="SimSun" pitchFamily="2" charset="-122"/>
              </a:rPr>
              <a:t>为众人的利益训练有法和会禅修的老师以延续佛陀的教诲</a:t>
            </a:r>
            <a:endParaRPr lang="en-MY" altLang="zh-CN" sz="2000" b="1" dirty="0" smtClean="0">
              <a:solidFill>
                <a:schemeClr val="bg2"/>
              </a:solidFill>
              <a:latin typeface="SimSun" pitchFamily="2" charset="-122"/>
              <a:ea typeface="SimSun" pitchFamily="2" charset="-122"/>
            </a:endParaRPr>
          </a:p>
          <a:p>
            <a:endParaRPr lang="en-US" sz="2000" b="1" dirty="0" smtClean="0">
              <a:solidFill>
                <a:schemeClr val="bg2"/>
              </a:solidFill>
            </a:endParaRPr>
          </a:p>
          <a:p>
            <a:r>
              <a:rPr lang="en-US" sz="2000" b="1" dirty="0" smtClean="0">
                <a:solidFill>
                  <a:schemeClr val="bg2"/>
                </a:solidFill>
              </a:rPr>
              <a:t>To train teachers of </a:t>
            </a:r>
            <a:r>
              <a:rPr lang="en-US" sz="2000" b="1" dirty="0" err="1" smtClean="0">
                <a:solidFill>
                  <a:schemeClr val="bg2"/>
                </a:solidFill>
              </a:rPr>
              <a:t>Dhamma</a:t>
            </a:r>
            <a:r>
              <a:rPr lang="en-US" sz="2000" b="1" dirty="0" smtClean="0">
                <a:solidFill>
                  <a:schemeClr val="bg2"/>
                </a:solidFill>
              </a:rPr>
              <a:t> and meditation to continue in the Buddha’s </a:t>
            </a:r>
            <a:r>
              <a:rPr lang="en-US" sz="2000" b="1" dirty="0" err="1" smtClean="0">
                <a:solidFill>
                  <a:schemeClr val="bg2"/>
                </a:solidFill>
              </a:rPr>
              <a:t>Dipensation</a:t>
            </a:r>
            <a:r>
              <a:rPr lang="en-US" sz="2000" b="1" dirty="0" smtClean="0">
                <a:solidFill>
                  <a:schemeClr val="bg2"/>
                </a:solidFill>
              </a:rPr>
              <a:t> for the good of the many </a:t>
            </a:r>
          </a:p>
          <a:p>
            <a:endParaRPr lang="en-US" sz="2000" b="1" dirty="0">
              <a:solidFill>
                <a:schemeClr val="bg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899" y="914399"/>
            <a:ext cx="1878159" cy="489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967441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0B19B7-709E-48A2-9D02-AF5308CEED02}" type="slidenum">
              <a:rPr lang="en-US" smtClean="0">
                <a:solidFill>
                  <a:srgbClr val="AAAAA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>
              <a:solidFill>
                <a:srgbClr val="AAAAAA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38900" y="187123"/>
            <a:ext cx="7242048" cy="71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0">
                <a:solidFill>
                  <a:schemeClr val="bg1"/>
                </a:solidFill>
                <a:latin typeface="Museo For Dell" pitchFamily="2" charset="0"/>
                <a:ea typeface="Museo For Dell" pitchFamily="2" charset="0"/>
                <a:cs typeface="Museo For Dell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Museo For Dell"/>
                <a:ea typeface="Museo For Dell"/>
                <a:cs typeface="Museo For Dell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Museo For Dell"/>
                <a:ea typeface="Museo For Dell"/>
                <a:cs typeface="Museo For Dell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Museo For Dell"/>
                <a:ea typeface="Museo For Dell"/>
                <a:cs typeface="Museo For Dell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Museo For Dell"/>
                <a:ea typeface="Museo For Dell"/>
                <a:cs typeface="Museo For Dell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r>
              <a:rPr lang="en-MY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Activities </a:t>
            </a:r>
            <a:r>
              <a:rPr lang="zh-CN" altLang="en-US" sz="2800" b="1" dirty="0" smtClean="0">
                <a:solidFill>
                  <a:schemeClr val="bg2"/>
                </a:solidFill>
              </a:rPr>
              <a:t>活</a:t>
            </a:r>
            <a:r>
              <a:rPr lang="zh-CN" altLang="en-US" sz="2800" b="1" dirty="0">
                <a:solidFill>
                  <a:schemeClr val="bg2"/>
                </a:solidFill>
              </a:rPr>
              <a:t>动</a:t>
            </a:r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</a:br>
            <a:endParaRPr lang="en-US" sz="28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129" y="652550"/>
            <a:ext cx="1977950" cy="530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53231" y="734409"/>
            <a:ext cx="657561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bg2"/>
                </a:solidFill>
              </a:rPr>
              <a:t>1. </a:t>
            </a:r>
            <a:r>
              <a:rPr lang="zh-CN" altLang="en-US" sz="2200" b="1" dirty="0" smtClean="0">
                <a:solidFill>
                  <a:schemeClr val="bg2"/>
                </a:solidFill>
                <a:latin typeface="SimSun" pitchFamily="2" charset="-122"/>
                <a:ea typeface="SimSun" pitchFamily="2" charset="-122"/>
              </a:rPr>
              <a:t>定</a:t>
            </a:r>
            <a:r>
              <a:rPr lang="zh-CN" altLang="en-US" sz="2200" b="1" dirty="0">
                <a:solidFill>
                  <a:schemeClr val="bg2"/>
                </a:solidFill>
                <a:latin typeface="SimSun" pitchFamily="2" charset="-122"/>
                <a:ea typeface="SimSun" pitchFamily="2" charset="-122"/>
              </a:rPr>
              <a:t>期举办研经</a:t>
            </a:r>
            <a:r>
              <a:rPr lang="zh-CN" altLang="en-US" sz="2200" b="1" dirty="0" smtClean="0">
                <a:solidFill>
                  <a:schemeClr val="bg2"/>
                </a:solidFill>
                <a:latin typeface="SimSun" pitchFamily="2" charset="-122"/>
                <a:ea typeface="SimSun" pitchFamily="2" charset="-122"/>
              </a:rPr>
              <a:t>班</a:t>
            </a:r>
            <a:endParaRPr lang="en-US" altLang="zh-CN" sz="2200" b="1" dirty="0" smtClean="0">
              <a:solidFill>
                <a:schemeClr val="bg2"/>
              </a:solidFill>
              <a:latin typeface="SimSun" pitchFamily="2" charset="-122"/>
              <a:ea typeface="SimSun" pitchFamily="2" charset="-122"/>
            </a:endParaRPr>
          </a:p>
          <a:p>
            <a:r>
              <a:rPr lang="en-US" sz="2200" b="1" dirty="0" smtClean="0">
                <a:solidFill>
                  <a:schemeClr val="bg2"/>
                </a:solidFill>
              </a:rPr>
              <a:t>Conduct </a:t>
            </a:r>
            <a:r>
              <a:rPr lang="en-US" sz="2200" b="1" dirty="0">
                <a:solidFill>
                  <a:schemeClr val="bg2"/>
                </a:solidFill>
              </a:rPr>
              <a:t>regular </a:t>
            </a:r>
            <a:r>
              <a:rPr lang="en-US" sz="2200" b="1" dirty="0" err="1">
                <a:solidFill>
                  <a:schemeClr val="bg2"/>
                </a:solidFill>
              </a:rPr>
              <a:t>Sutta</a:t>
            </a:r>
            <a:r>
              <a:rPr lang="en-US" sz="2200" b="1" dirty="0">
                <a:solidFill>
                  <a:schemeClr val="bg2"/>
                </a:solidFill>
              </a:rPr>
              <a:t> study classes </a:t>
            </a:r>
          </a:p>
          <a:p>
            <a:endParaRPr lang="en-US" sz="2200" b="1" dirty="0">
              <a:solidFill>
                <a:schemeClr val="bg2"/>
              </a:solidFill>
            </a:endParaRPr>
          </a:p>
          <a:p>
            <a:r>
              <a:rPr lang="en-US" sz="2200" b="1" dirty="0" smtClean="0">
                <a:solidFill>
                  <a:schemeClr val="bg2"/>
                </a:solidFill>
              </a:rPr>
              <a:t>2. </a:t>
            </a:r>
            <a:r>
              <a:rPr lang="zh-CN" altLang="en-US" sz="2200" b="1" dirty="0" smtClean="0">
                <a:solidFill>
                  <a:schemeClr val="bg2"/>
                </a:solidFill>
                <a:latin typeface="SimSun" pitchFamily="2" charset="-122"/>
                <a:ea typeface="SimSun" pitchFamily="2" charset="-122"/>
              </a:rPr>
              <a:t>长</a:t>
            </a:r>
            <a:r>
              <a:rPr lang="zh-CN" altLang="en-US" sz="2200" b="1" dirty="0">
                <a:solidFill>
                  <a:schemeClr val="bg2"/>
                </a:solidFill>
                <a:latin typeface="SimSun" pitchFamily="2" charset="-122"/>
                <a:ea typeface="SimSun" pitchFamily="2" charset="-122"/>
              </a:rPr>
              <a:t>期举办禅修课程与禅修营 </a:t>
            </a:r>
            <a:endParaRPr lang="en-US" altLang="zh-CN" sz="2200" b="1" dirty="0" smtClean="0">
              <a:solidFill>
                <a:schemeClr val="bg2"/>
              </a:solidFill>
              <a:latin typeface="SimSun" pitchFamily="2" charset="-122"/>
              <a:ea typeface="SimSun" pitchFamily="2" charset="-122"/>
            </a:endParaRPr>
          </a:p>
          <a:p>
            <a:r>
              <a:rPr lang="en-US" sz="2200" b="1" dirty="0" smtClean="0">
                <a:solidFill>
                  <a:schemeClr val="bg2"/>
                </a:solidFill>
              </a:rPr>
              <a:t>Organize </a:t>
            </a:r>
            <a:r>
              <a:rPr lang="en-US" sz="2200" b="1" dirty="0">
                <a:solidFill>
                  <a:schemeClr val="bg2"/>
                </a:solidFill>
              </a:rPr>
              <a:t>regular meditation classes and meditation retreats </a:t>
            </a:r>
          </a:p>
          <a:p>
            <a:endParaRPr lang="en-US" sz="2200" b="1" dirty="0">
              <a:solidFill>
                <a:schemeClr val="bg2"/>
              </a:solidFill>
            </a:endParaRPr>
          </a:p>
          <a:p>
            <a:r>
              <a:rPr lang="en-US" sz="2200" b="1" dirty="0" smtClean="0">
                <a:solidFill>
                  <a:schemeClr val="bg2"/>
                </a:solidFill>
              </a:rPr>
              <a:t>3. </a:t>
            </a:r>
            <a:r>
              <a:rPr lang="zh-CN" altLang="en-US" sz="2200" b="1" dirty="0" smtClean="0">
                <a:solidFill>
                  <a:schemeClr val="bg2"/>
                </a:solidFill>
              </a:rPr>
              <a:t>编辑和传播法师的佛法教义以向世界分享</a:t>
            </a:r>
            <a:endParaRPr lang="en-US" altLang="zh-CN" sz="2200" b="1" dirty="0" smtClean="0">
              <a:solidFill>
                <a:schemeClr val="bg2"/>
              </a:solidFill>
            </a:endParaRPr>
          </a:p>
          <a:p>
            <a:r>
              <a:rPr lang="en-US" sz="2200" b="1" dirty="0" smtClean="0">
                <a:solidFill>
                  <a:schemeClr val="bg2"/>
                </a:solidFill>
              </a:rPr>
              <a:t>Compile and propagate the </a:t>
            </a:r>
            <a:r>
              <a:rPr lang="en-US" sz="2200" b="1" dirty="0" err="1" smtClean="0">
                <a:solidFill>
                  <a:schemeClr val="bg2"/>
                </a:solidFill>
              </a:rPr>
              <a:t>Venerable’s</a:t>
            </a:r>
            <a:r>
              <a:rPr lang="en-US" sz="2200" b="1" dirty="0" smtClean="0">
                <a:solidFill>
                  <a:schemeClr val="bg2"/>
                </a:solidFill>
              </a:rPr>
              <a:t> </a:t>
            </a:r>
            <a:r>
              <a:rPr lang="en-US" sz="2200" b="1" dirty="0" err="1">
                <a:solidFill>
                  <a:schemeClr val="bg2"/>
                </a:solidFill>
              </a:rPr>
              <a:t>Dhamma</a:t>
            </a:r>
            <a:r>
              <a:rPr lang="en-US" sz="2200" b="1" dirty="0">
                <a:solidFill>
                  <a:schemeClr val="bg2"/>
                </a:solidFill>
              </a:rPr>
              <a:t> </a:t>
            </a:r>
            <a:r>
              <a:rPr lang="en-US" sz="2200" b="1" dirty="0" smtClean="0">
                <a:solidFill>
                  <a:schemeClr val="bg2"/>
                </a:solidFill>
              </a:rPr>
              <a:t>teachings for sharing globally</a:t>
            </a:r>
            <a:endParaRPr lang="en-US" sz="2200" b="1" dirty="0">
              <a:solidFill>
                <a:schemeClr val="bg2"/>
              </a:solidFill>
            </a:endParaRPr>
          </a:p>
          <a:p>
            <a:endParaRPr lang="en-US" sz="2200" b="1" dirty="0">
              <a:solidFill>
                <a:schemeClr val="bg2"/>
              </a:solidFill>
            </a:endParaRPr>
          </a:p>
          <a:p>
            <a:r>
              <a:rPr lang="en-US" sz="2200" b="1" dirty="0" smtClean="0">
                <a:solidFill>
                  <a:schemeClr val="bg2"/>
                </a:solidFill>
              </a:rPr>
              <a:t>4. </a:t>
            </a:r>
            <a:r>
              <a:rPr lang="zh-CN" altLang="en-US" sz="2200" b="1" dirty="0" smtClean="0">
                <a:solidFill>
                  <a:schemeClr val="bg2"/>
                </a:solidFill>
              </a:rPr>
              <a:t>训练精通佛法和禅修技巧的老师</a:t>
            </a:r>
            <a:endParaRPr lang="en-US" altLang="zh-CN" sz="2200" b="1" dirty="0" smtClean="0">
              <a:solidFill>
                <a:schemeClr val="bg2"/>
              </a:solidFill>
            </a:endParaRPr>
          </a:p>
          <a:p>
            <a:r>
              <a:rPr lang="en-US" sz="2200" b="1" dirty="0" smtClean="0">
                <a:solidFill>
                  <a:schemeClr val="bg2"/>
                </a:solidFill>
              </a:rPr>
              <a:t>Train teachers proficient in the </a:t>
            </a:r>
            <a:r>
              <a:rPr lang="en-US" sz="2200" b="1" dirty="0" err="1" smtClean="0">
                <a:solidFill>
                  <a:schemeClr val="bg2"/>
                </a:solidFill>
              </a:rPr>
              <a:t>Dhamma</a:t>
            </a:r>
            <a:r>
              <a:rPr lang="en-US" sz="2200" b="1" dirty="0" smtClean="0">
                <a:solidFill>
                  <a:schemeClr val="bg2"/>
                </a:solidFill>
              </a:rPr>
              <a:t> and meditation methods</a:t>
            </a:r>
            <a:endParaRPr lang="en-US" sz="2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3123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AAAAA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0B19B7-709E-48A2-9D02-AF5308CEED02}" type="slidenum">
              <a:rPr lang="en-US" smtClean="0">
                <a:solidFill>
                  <a:srgbClr val="AAAAA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>
              <a:solidFill>
                <a:srgbClr val="AAAAAA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38900" y="215153"/>
            <a:ext cx="7242048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0">
                <a:solidFill>
                  <a:schemeClr val="bg1"/>
                </a:solidFill>
                <a:latin typeface="Museo For Dell" pitchFamily="2" charset="0"/>
                <a:ea typeface="Museo For Dell" pitchFamily="2" charset="0"/>
                <a:cs typeface="Museo For Dell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Museo For Dell"/>
                <a:ea typeface="Museo For Dell"/>
                <a:cs typeface="Museo For Dell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Museo For Dell"/>
                <a:ea typeface="Museo For Dell"/>
                <a:cs typeface="Museo For Dell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Museo For Dell"/>
                <a:ea typeface="Museo For Dell"/>
                <a:cs typeface="Museo For Dell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Museo For Dell"/>
                <a:ea typeface="Museo For Dell"/>
                <a:cs typeface="Museo For Dell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The humble beginning …</a:t>
            </a:r>
            <a:endParaRPr lang="en-US" sz="28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IMG_023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8560" y="914399"/>
            <a:ext cx="4446548" cy="31548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5076" y="4437529"/>
            <a:ext cx="82520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Ven Sayalay Susila expresses gratitude to all donors; </a:t>
            </a:r>
            <a:r>
              <a:rPr lang="en-US" b="1" u="sng" dirty="0" smtClean="0">
                <a:solidFill>
                  <a:schemeClr val="bg2"/>
                </a:solidFill>
              </a:rPr>
              <a:t>one acre</a:t>
            </a:r>
            <a:r>
              <a:rPr lang="en-US" b="1" dirty="0" smtClean="0">
                <a:solidFill>
                  <a:schemeClr val="bg2"/>
                </a:solidFill>
              </a:rPr>
              <a:t> of land has been successfully procured in year 2012 </a:t>
            </a:r>
          </a:p>
          <a:p>
            <a:pPr algn="ctr"/>
            <a:r>
              <a:rPr lang="en-US" b="1" dirty="0" smtClean="0">
                <a:solidFill>
                  <a:schemeClr val="bg2"/>
                </a:solidFill>
              </a:rPr>
              <a:t>Sadhu, Sadhu, Sadhu!</a:t>
            </a:r>
          </a:p>
          <a:p>
            <a:pPr algn="ctr"/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10" name="Picture 9" descr="IMG_02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2" y="914399"/>
            <a:ext cx="4464421" cy="315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61045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AAAAA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0B19B7-709E-48A2-9D02-AF5308CEED02}" type="slidenum">
              <a:rPr lang="en-US" smtClean="0">
                <a:solidFill>
                  <a:srgbClr val="AAAAA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>
              <a:solidFill>
                <a:srgbClr val="AAAAAA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38900" y="215153"/>
            <a:ext cx="7242048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0">
                <a:solidFill>
                  <a:schemeClr val="bg1"/>
                </a:solidFill>
                <a:latin typeface="Museo For Dell" pitchFamily="2" charset="0"/>
                <a:ea typeface="Museo For Dell" pitchFamily="2" charset="0"/>
                <a:cs typeface="Museo For Dell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Museo For Dell"/>
                <a:ea typeface="Museo For Dell"/>
                <a:cs typeface="Museo For Dell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Museo For Dell"/>
                <a:ea typeface="Museo For Dell"/>
                <a:cs typeface="Museo For Dell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Museo For Dell"/>
                <a:ea typeface="Museo For Dell"/>
                <a:cs typeface="Museo For Dell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Museo For Dell"/>
                <a:ea typeface="Museo For Dell"/>
                <a:cs typeface="Museo For Dell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The present …</a:t>
            </a:r>
            <a:endParaRPr lang="en-US" sz="28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5076" y="4437529"/>
            <a:ext cx="82520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</a:rPr>
              <a:t>Land has been cleared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</a:rPr>
              <a:t>Initial construction </a:t>
            </a:r>
            <a:r>
              <a:rPr lang="en-US" b="1" dirty="0" smtClean="0">
                <a:solidFill>
                  <a:schemeClr val="bg2"/>
                </a:solidFill>
              </a:rPr>
              <a:t>works </a:t>
            </a:r>
            <a:r>
              <a:rPr lang="en-US" b="1" dirty="0" smtClean="0">
                <a:solidFill>
                  <a:schemeClr val="bg2"/>
                </a:solidFill>
              </a:rPr>
              <a:t/>
            </a:r>
            <a:br>
              <a:rPr lang="en-US" b="1" dirty="0" smtClean="0">
                <a:solidFill>
                  <a:schemeClr val="bg2"/>
                </a:solidFill>
              </a:rPr>
            </a:br>
            <a:r>
              <a:rPr lang="en-US" b="1" dirty="0" smtClean="0">
                <a:solidFill>
                  <a:schemeClr val="bg2"/>
                </a:solidFill>
              </a:rPr>
              <a:t>like fencing &amp; groundwork have </a:t>
            </a:r>
            <a:r>
              <a:rPr lang="en-US" b="1" dirty="0" smtClean="0">
                <a:solidFill>
                  <a:schemeClr val="bg2"/>
                </a:solidFill>
              </a:rPr>
              <a:t>begun</a:t>
            </a:r>
          </a:p>
          <a:p>
            <a:pPr algn="ctr"/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10" name="Picture 9" descr="IMG_02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900" y="874723"/>
            <a:ext cx="4365865" cy="3171070"/>
          </a:xfrm>
          <a:prstGeom prst="rect">
            <a:avLst/>
          </a:prstGeom>
        </p:spPr>
      </p:pic>
      <p:pic>
        <p:nvPicPr>
          <p:cNvPr id="11" name="Picture 10" descr="IMG_02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2673" y="874721"/>
            <a:ext cx="4424081" cy="317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07733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AAAAA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0B19B7-709E-48A2-9D02-AF5308CEED02}" type="slidenum">
              <a:rPr lang="en-US" smtClean="0">
                <a:solidFill>
                  <a:srgbClr val="AAAAA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>
              <a:solidFill>
                <a:srgbClr val="AAAAAA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16700" y="443753"/>
            <a:ext cx="8535200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0">
                <a:solidFill>
                  <a:schemeClr val="bg1"/>
                </a:solidFill>
                <a:latin typeface="Museo For Dell" pitchFamily="2" charset="0"/>
                <a:ea typeface="Museo For Dell" pitchFamily="2" charset="0"/>
                <a:cs typeface="Museo For Dell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Museo For Dell"/>
                <a:ea typeface="Museo For Dell"/>
                <a:cs typeface="Museo For Dell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Museo For Dell"/>
                <a:ea typeface="Museo For Dell"/>
                <a:cs typeface="Museo For Dell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Museo For Dell"/>
                <a:ea typeface="Museo For Dell"/>
                <a:cs typeface="Museo For Dell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Museo For Dell"/>
                <a:ea typeface="Museo For Dell"/>
                <a:cs typeface="Museo For Dell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The vision for the future </a:t>
            </a:r>
            <a:endParaRPr lang="en-US" sz="2800" b="1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… construction work starts thi</a:t>
            </a:r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 October 2013</a:t>
            </a:r>
            <a:endParaRPr lang="en-US" sz="28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0570" y="1008532"/>
            <a:ext cx="825206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2"/>
                </a:solidFill>
              </a:rPr>
              <a:t>Building 1: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2"/>
                </a:solidFill>
              </a:rPr>
              <a:t>2-storey </a:t>
            </a:r>
            <a:r>
              <a:rPr lang="en-US" sz="3600" b="1" dirty="0" smtClean="0">
                <a:solidFill>
                  <a:schemeClr val="bg2"/>
                </a:solidFill>
              </a:rPr>
              <a:t>dormitory </a:t>
            </a:r>
            <a:r>
              <a:rPr lang="en-US" sz="3600" b="1" dirty="0" smtClean="0">
                <a:solidFill>
                  <a:schemeClr val="bg2"/>
                </a:solidFill>
              </a:rPr>
              <a:t>&amp; </a:t>
            </a:r>
            <a:r>
              <a:rPr lang="en-US" sz="3600" b="1" dirty="0" smtClean="0">
                <a:solidFill>
                  <a:schemeClr val="bg2"/>
                </a:solidFill>
              </a:rPr>
              <a:t>dining </a:t>
            </a:r>
            <a:endParaRPr lang="en-US" sz="3600" b="1" dirty="0" smtClean="0">
              <a:solidFill>
                <a:schemeClr val="bg2"/>
              </a:solidFill>
            </a:endParaRPr>
          </a:p>
          <a:p>
            <a:pPr lvl="1"/>
            <a:endParaRPr lang="en-US" sz="3600" b="1" dirty="0" smtClean="0">
              <a:solidFill>
                <a:schemeClr val="bg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2"/>
                </a:solidFill>
              </a:rPr>
              <a:t>Building 2: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2"/>
                </a:solidFill>
              </a:rPr>
              <a:t>2-storey </a:t>
            </a:r>
            <a:r>
              <a:rPr lang="en-US" sz="3600" b="1" dirty="0" smtClean="0">
                <a:solidFill>
                  <a:schemeClr val="bg2"/>
                </a:solidFill>
              </a:rPr>
              <a:t>meditation hall &amp; dormitory</a:t>
            </a:r>
            <a:endParaRPr lang="en-US" sz="3600" b="1" dirty="0" smtClean="0">
              <a:solidFill>
                <a:schemeClr val="bg2"/>
              </a:solidFill>
            </a:endParaRPr>
          </a:p>
          <a:p>
            <a:pPr lvl="1"/>
            <a:endParaRPr lang="en-US" sz="3600" b="1" dirty="0" smtClean="0">
              <a:solidFill>
                <a:schemeClr val="bg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2"/>
                </a:solidFill>
              </a:rPr>
              <a:t>Building 3: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2"/>
                </a:solidFill>
              </a:rPr>
              <a:t>2 </a:t>
            </a:r>
            <a:r>
              <a:rPr lang="en-US" sz="3600" b="1" dirty="0" err="1" smtClean="0">
                <a:solidFill>
                  <a:schemeClr val="bg2"/>
                </a:solidFill>
              </a:rPr>
              <a:t>kutis</a:t>
            </a:r>
            <a:endParaRPr lang="en-US" sz="3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68781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5" name="Content Placeholder 4" descr="B1 Side Elevation-page-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4582" t="4322"/>
          <a:stretch>
            <a:fillRect/>
          </a:stretch>
        </p:blipFill>
        <p:spPr>
          <a:xfrm>
            <a:off x="-217030" y="-152833"/>
            <a:ext cx="9482371" cy="701126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0B19B7-709E-48A2-9D02-AF5308CEED0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7" name="Content Placeholder 6" descr="B1 L0-page-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4195" t="17989" r="18534" b="8366"/>
          <a:stretch>
            <a:fillRect/>
          </a:stretch>
        </p:blipFill>
        <p:spPr>
          <a:xfrm>
            <a:off x="0" y="35649"/>
            <a:ext cx="9143999" cy="675885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0B19B7-709E-48A2-9D02-AF5308CEED0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5" name="Content Placeholder 4" descr="B1 L1-page-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469390" y="-1202633"/>
            <a:ext cx="12063728" cy="852507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0B19B7-709E-48A2-9D02-AF5308CEED0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5" name="Content Placeholder 4" descr="B2 Side Elevation-page-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4654"/>
          <a:stretch>
            <a:fillRect/>
          </a:stretch>
        </p:blipFill>
        <p:spPr>
          <a:xfrm>
            <a:off x="-482600" y="-603007"/>
            <a:ext cx="10501107" cy="778302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0B19B7-709E-48A2-9D02-AF5308CEED0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5" name="Content Placeholder 4" descr="B2 L0-page-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488464" y="-966512"/>
            <a:ext cx="11898676" cy="84084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0B19B7-709E-48A2-9D02-AF5308CEED0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4x3_Dell_PPTX_Template_BW1">
  <a:themeElements>
    <a:clrScheme name="Dell new">
      <a:dk1>
        <a:srgbClr val="000000"/>
      </a:dk1>
      <a:lt1>
        <a:srgbClr val="444444"/>
      </a:lt1>
      <a:dk2>
        <a:srgbClr val="0085C3"/>
      </a:dk2>
      <a:lt2>
        <a:srgbClr val="FFFFFF"/>
      </a:lt2>
      <a:accent1>
        <a:srgbClr val="B7295A"/>
      </a:accent1>
      <a:accent2>
        <a:srgbClr val="F2AF00"/>
      </a:accent2>
      <a:accent3>
        <a:srgbClr val="7AB800"/>
      </a:accent3>
      <a:accent4>
        <a:srgbClr val="AAAAAA"/>
      </a:accent4>
      <a:accent5>
        <a:srgbClr val="6E2585"/>
      </a:accent5>
      <a:accent6>
        <a:srgbClr val="3084B6"/>
      </a:accent6>
      <a:hlink>
        <a:srgbClr val="DC5034"/>
      </a:hlink>
      <a:folHlink>
        <a:srgbClr val="009BBB"/>
      </a:folHlink>
    </a:clrScheme>
    <a:fontScheme name="Dell TTF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4x3_Dell_PPTX_Template_BW1 1">
        <a:dk1>
          <a:srgbClr val="444444"/>
        </a:dk1>
        <a:lt1>
          <a:srgbClr val="0085C3"/>
        </a:lt1>
        <a:dk2>
          <a:srgbClr val="FFFFFF"/>
        </a:dk2>
        <a:lt2>
          <a:srgbClr val="000000"/>
        </a:lt2>
        <a:accent1>
          <a:srgbClr val="B7295A"/>
        </a:accent1>
        <a:accent2>
          <a:srgbClr val="F2AF00"/>
        </a:accent2>
        <a:accent3>
          <a:srgbClr val="AAC2DE"/>
        </a:accent3>
        <a:accent4>
          <a:srgbClr val="393939"/>
        </a:accent4>
        <a:accent5>
          <a:srgbClr val="D8ACB5"/>
        </a:accent5>
        <a:accent6>
          <a:srgbClr val="DB9E00"/>
        </a:accent6>
        <a:hlink>
          <a:srgbClr val="DC5034"/>
        </a:hlink>
        <a:folHlink>
          <a:srgbClr val="D42E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sing the Dell PowerPoint Template 2010v5 -">
  <a:themeElements>
    <a:clrScheme name="Dell 2010">
      <a:dk1>
        <a:srgbClr val="000000"/>
      </a:dk1>
      <a:lt1>
        <a:srgbClr val="444444"/>
      </a:lt1>
      <a:dk2>
        <a:srgbClr val="0085C3"/>
      </a:dk2>
      <a:lt2>
        <a:srgbClr val="FFFFFF"/>
      </a:lt2>
      <a:accent1>
        <a:srgbClr val="0085C3"/>
      </a:accent1>
      <a:accent2>
        <a:srgbClr val="7AB800"/>
      </a:accent2>
      <a:accent3>
        <a:srgbClr val="F2AF00"/>
      </a:accent3>
      <a:accent4>
        <a:srgbClr val="DC5034"/>
      </a:accent4>
      <a:accent5>
        <a:srgbClr val="5482AB"/>
      </a:accent5>
      <a:accent6>
        <a:srgbClr val="6E2585"/>
      </a:accent6>
      <a:hlink>
        <a:srgbClr val="009BBB"/>
      </a:hlink>
      <a:folHlink>
        <a:srgbClr val="6E2585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rtlCol="0" anchor="t">
        <a:normAutofit/>
      </a:bodyPr>
      <a:lstStyle>
        <a:defPPr>
          <a:lnSpc>
            <a:spcPct val="90000"/>
          </a:lnSpc>
          <a:spcBef>
            <a:spcPts val="100"/>
          </a:spcBef>
          <a:spcAft>
            <a:spcPts val="100"/>
          </a:spcAft>
          <a:defRPr sz="20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spDef>
    <a:txDef>
      <a:spPr>
        <a:noFill/>
      </a:spPr>
      <a:bodyPr wrap="square" rtlCol="0">
        <a:spAutoFit/>
      </a:bodyPr>
      <a:lstStyle>
        <a:defPPr marL="233363" indent="-233363">
          <a:lnSpc>
            <a:spcPct val="90000"/>
          </a:lnSpc>
          <a:spcBef>
            <a:spcPts val="100"/>
          </a:spcBef>
          <a:spcAft>
            <a:spcPts val="100"/>
          </a:spcAft>
          <a:buClr>
            <a:schemeClr val="bg1"/>
          </a:buClr>
          <a:buFont typeface="Arial" pitchFamily="34" charset="0"/>
          <a:buChar char="•"/>
          <a:defRPr sz="2000" dirty="0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B7295A"/>
        </a:accent1>
        <a:accent2>
          <a:srgbClr val="F2AF00"/>
        </a:accent2>
        <a:accent3>
          <a:srgbClr val="7AB800"/>
        </a:accent3>
        <a:accent4>
          <a:srgbClr val="AAAAAA"/>
        </a:accent4>
        <a:accent5>
          <a:srgbClr val="6E2585"/>
        </a:accent5>
        <a:accent6>
          <a:srgbClr val="3084B6"/>
        </a:accent6>
        <a:hlink>
          <a:srgbClr val="DC5034"/>
        </a:hlink>
        <a:folHlink>
          <a:srgbClr val="D42E1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3 template">
  <a:themeElements>
    <a:clrScheme name="Dell 2010">
      <a:dk1>
        <a:srgbClr val="000000"/>
      </a:dk1>
      <a:lt1>
        <a:srgbClr val="444444"/>
      </a:lt1>
      <a:dk2>
        <a:srgbClr val="0085C3"/>
      </a:dk2>
      <a:lt2>
        <a:srgbClr val="FFFFFF"/>
      </a:lt2>
      <a:accent1>
        <a:srgbClr val="0085C3"/>
      </a:accent1>
      <a:accent2>
        <a:srgbClr val="7AB800"/>
      </a:accent2>
      <a:accent3>
        <a:srgbClr val="F2AF00"/>
      </a:accent3>
      <a:accent4>
        <a:srgbClr val="DC5034"/>
      </a:accent4>
      <a:accent5>
        <a:srgbClr val="5482AB"/>
      </a:accent5>
      <a:accent6>
        <a:srgbClr val="6E2585"/>
      </a:accent6>
      <a:hlink>
        <a:srgbClr val="009BBB"/>
      </a:hlink>
      <a:folHlink>
        <a:srgbClr val="6E2585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rtlCol="0" anchor="t">
        <a:normAutofit/>
      </a:bodyPr>
      <a:lstStyle>
        <a:defPPr>
          <a:lnSpc>
            <a:spcPct val="90000"/>
          </a:lnSpc>
          <a:spcBef>
            <a:spcPts val="100"/>
          </a:spcBef>
          <a:spcAft>
            <a:spcPts val="100"/>
          </a:spcAft>
          <a:defRPr sz="20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spDef>
    <a:txDef>
      <a:spPr>
        <a:noFill/>
      </a:spPr>
      <a:bodyPr wrap="square" rtlCol="0">
        <a:spAutoFit/>
      </a:bodyPr>
      <a:lstStyle>
        <a:defPPr marL="233363" indent="-233363">
          <a:lnSpc>
            <a:spcPct val="90000"/>
          </a:lnSpc>
          <a:spcBef>
            <a:spcPts val="100"/>
          </a:spcBef>
          <a:spcAft>
            <a:spcPts val="100"/>
          </a:spcAft>
          <a:buClr>
            <a:schemeClr val="bg1"/>
          </a:buClr>
          <a:buFont typeface="Arial" pitchFamily="34" charset="0"/>
          <a:buChar char="•"/>
          <a:defRPr sz="2000" dirty="0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B7295A"/>
        </a:accent1>
        <a:accent2>
          <a:srgbClr val="F2AF00"/>
        </a:accent2>
        <a:accent3>
          <a:srgbClr val="7AB800"/>
        </a:accent3>
        <a:accent4>
          <a:srgbClr val="AAAAAA"/>
        </a:accent4>
        <a:accent5>
          <a:srgbClr val="6E2585"/>
        </a:accent5>
        <a:accent6>
          <a:srgbClr val="3084B6"/>
        </a:accent6>
        <a:hlink>
          <a:srgbClr val="DC5034"/>
        </a:hlink>
        <a:folHlink>
          <a:srgbClr val="D42E1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edian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4x3_Dell_PPTX_Template_BW1</Template>
  <TotalTime>7100</TotalTime>
  <Words>563</Words>
  <Application>Microsoft Office PowerPoint</Application>
  <PresentationFormat>On-screen Show (4:3)</PresentationFormat>
  <Paragraphs>97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4x3_Dell_PPTX_Template_BW1</vt:lpstr>
      <vt:lpstr>Using the Dell PowerPoint Template 2010v5 -</vt:lpstr>
      <vt:lpstr>7_3 template</vt:lpstr>
      <vt:lpstr>Median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Dell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Dell Presentation Template Standard 4:3 Layout</dc:title>
  <dc:creator>kieran_sullivan</dc:creator>
  <cp:lastModifiedBy>A Series</cp:lastModifiedBy>
  <cp:revision>519</cp:revision>
  <cp:lastPrinted>2000-07-17T22:36:56Z</cp:lastPrinted>
  <dcterms:created xsi:type="dcterms:W3CDTF">2010-02-18T15:35:48Z</dcterms:created>
  <dcterms:modified xsi:type="dcterms:W3CDTF">2013-09-03T13:41:08Z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0x010100EAEEBEE83C66E54EA9BED83B0A9A60DB</vt:lpwstr>
  </property>
</Properties>
</file>